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Roboto" panose="02000000000000000000" pitchFamily="2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1C7D6B8-9D77-471B-B32E-B0D066B858B3}">
  <a:tblStyle styleId="{81C7D6B8-9D77-471B-B32E-B0D066B858B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fc898179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fc898179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fd6bd15c9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fd6bd15c9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fc8981795a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fc8981795a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048830a3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048830a3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fd6bd15c9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fd6bd15c9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d6bd15c9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fd6bd15c9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fd6bd15c9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fd6bd15c9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fc8981795a_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fc8981795a_3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4836473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048364735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fc8981795a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fc8981795a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fd6bd1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fd6bd1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fd6bd15c9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fd6bd15c9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_Cm8dzVmiuk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dirty="0"/>
              <a:t>Asuküla</a:t>
            </a:r>
            <a:r>
              <a:rPr lang="en" dirty="0"/>
              <a:t> projekt</a:t>
            </a:r>
            <a:endParaRPr dirty="0"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Robert, Mihkel, Karmo, Joosep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Maksumus</a:t>
            </a:r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9" name="Google Shape;1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9375" y="1809359"/>
            <a:ext cx="3742925" cy="2095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229875"/>
            <a:ext cx="4678024" cy="194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Prototüüp</a:t>
            </a:r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body" idx="1"/>
          </p:nvPr>
        </p:nvSpPr>
        <p:spPr>
          <a:xfrm>
            <a:off x="423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Männiku Wakepark</a:t>
            </a:r>
            <a:endParaRPr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0650" y="2378750"/>
            <a:ext cx="3171675" cy="25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2325" y="2113925"/>
            <a:ext cx="3171675" cy="18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2324" y="0"/>
            <a:ext cx="3171676" cy="2113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00650" y="0"/>
            <a:ext cx="3171675" cy="237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517235"/>
            <a:ext cx="2800650" cy="2371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Idee väärtus ja heategu maailmale</a:t>
            </a:r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Uued töökohad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Rohkem turiste Läänemaale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Tegevust igale vanusele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Tutvustav video</a:t>
            </a:r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body" idx="1"/>
          </p:nvPr>
        </p:nvSpPr>
        <p:spPr>
          <a:xfrm>
            <a:off x="255100" y="107422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https://youtu.be/_Cm8dzVmiuk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Eripärad</a:t>
            </a:r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Valgevälja karjäär: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Läänemaa maakonnakeskusele lähedal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t-EE" dirty="0">
                <a:solidFill>
                  <a:schemeClr val="dk1"/>
                </a:solidFill>
              </a:rPr>
              <a:t>Karjääri a</a:t>
            </a:r>
            <a:r>
              <a:rPr lang="en" dirty="0">
                <a:solidFill>
                  <a:schemeClr val="dk1"/>
                </a:solidFill>
              </a:rPr>
              <a:t>inulaadne kuju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t-EE" dirty="0">
                <a:solidFill>
                  <a:schemeClr val="dk1"/>
                </a:solidFill>
              </a:rPr>
              <a:t>Haapsalu-Läänemaa: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Eesti suurim linnuvaatlustorn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Haapsalu pitsikeskus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Haapsalu linnus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l="14588" b="14288"/>
          <a:stretch/>
        </p:blipFill>
        <p:spPr>
          <a:xfrm>
            <a:off x="4849050" y="0"/>
            <a:ext cx="4294950" cy="242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9050" y="2424525"/>
            <a:ext cx="4294950" cy="2496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0" y="-127450"/>
            <a:ext cx="8520600" cy="5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SWOT analüüs</a:t>
            </a:r>
            <a:r>
              <a:rPr lang="et-EE" dirty="0"/>
              <a:t>- karjäär</a:t>
            </a:r>
            <a:endParaRPr dirty="0"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>
            <a:off x="8661250" y="607800"/>
            <a:ext cx="126000" cy="2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2600"/>
          </a:p>
        </p:txBody>
      </p:sp>
      <p:graphicFrame>
        <p:nvGraphicFramePr>
          <p:cNvPr id="101" name="Google Shape;101;p15"/>
          <p:cNvGraphicFramePr/>
          <p:nvPr>
            <p:extLst>
              <p:ext uri="{D42A27DB-BD31-4B8C-83A1-F6EECF244321}">
                <p14:modId xmlns:p14="http://schemas.microsoft.com/office/powerpoint/2010/main" val="3651469522"/>
              </p:ext>
            </p:extLst>
          </p:nvPr>
        </p:nvGraphicFramePr>
        <p:xfrm>
          <a:off x="654825" y="419160"/>
          <a:ext cx="7834350" cy="4945540"/>
        </p:xfrm>
        <a:graphic>
          <a:graphicData uri="http://schemas.openxmlformats.org/drawingml/2006/table">
            <a:tbl>
              <a:tblPr>
                <a:noFill/>
                <a:tableStyleId>{81C7D6B8-9D77-471B-B32E-B0D066B858B3}</a:tableStyleId>
              </a:tblPr>
              <a:tblGrid>
                <a:gridCol w="391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7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10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dirty="0">
                          <a:solidFill>
                            <a:schemeClr val="dk1"/>
                          </a:solidFill>
                        </a:rPr>
                        <a:t>TUGEVUSED:</a:t>
                      </a:r>
                      <a:endParaRPr sz="22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●"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Ainuke</a:t>
                      </a:r>
                      <a:r>
                        <a:rPr lang="et-EE" sz="1600" dirty="0">
                          <a:solidFill>
                            <a:schemeClr val="dk1"/>
                          </a:solidFill>
                        </a:rPr>
                        <a:t> sellelaadne ujumiskarjäär</a:t>
                      </a: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t-EE" sz="1600" dirty="0">
                          <a:solidFill>
                            <a:schemeClr val="dk1"/>
                          </a:solidFill>
                        </a:rPr>
                        <a:t>Haapsalus</a:t>
                      </a:r>
                      <a:endParaRPr sz="16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●"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Ainulaadne kuju</a:t>
                      </a:r>
                      <a:endParaRPr sz="16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●"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Vesi läheb kiiresti sügavaks</a:t>
                      </a:r>
                      <a:endParaRPr sz="16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●"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Hea asukoht</a:t>
                      </a:r>
                      <a:endParaRPr sz="16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●"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Parkimisvõimalused</a:t>
                      </a:r>
                      <a:endParaRPr sz="16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●"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Hea turistimagnet</a:t>
                      </a:r>
                      <a:endParaRPr sz="18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dirty="0">
                          <a:solidFill>
                            <a:schemeClr val="dk1"/>
                          </a:solidFill>
                        </a:rPr>
                        <a:t>NÕRKUSED:</a:t>
                      </a:r>
                      <a:endParaRPr sz="22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●"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Lühike hooaeg</a:t>
                      </a:r>
                      <a:endParaRPr sz="16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●"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Sõltuv ilmast</a:t>
                      </a:r>
                      <a:endParaRPr sz="16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●"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Kulukas</a:t>
                      </a:r>
                      <a:endParaRPr sz="160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5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dirty="0">
                          <a:solidFill>
                            <a:schemeClr val="dk1"/>
                          </a:solidFill>
                        </a:rPr>
                        <a:t>VÕIMALUSED:</a:t>
                      </a:r>
                      <a:endParaRPr sz="22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●"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Ehitada baar</a:t>
                      </a:r>
                      <a:endParaRPr sz="16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●"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Wake Boarding</a:t>
                      </a:r>
                      <a:endParaRPr sz="16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●"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SUP lauad</a:t>
                      </a:r>
                      <a:endParaRPr sz="16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●"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Lauatennise laud</a:t>
                      </a:r>
                      <a:endParaRPr sz="16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●"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Firmapidude korraldamine</a:t>
                      </a:r>
                      <a:endParaRPr sz="16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●"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Discgolf</a:t>
                      </a:r>
                      <a:endParaRPr sz="17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dirty="0">
                          <a:solidFill>
                            <a:schemeClr val="dk1"/>
                          </a:solidFill>
                        </a:rPr>
                        <a:t> </a:t>
                      </a:r>
                      <a:endParaRPr sz="220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dirty="0">
                          <a:solidFill>
                            <a:schemeClr val="dk1"/>
                          </a:solidFill>
                        </a:rPr>
                        <a:t>OHUD:</a:t>
                      </a:r>
                      <a:endParaRPr sz="22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●"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Maa kuulub riigile</a:t>
                      </a:r>
                      <a:endParaRPr sz="16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●"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Riik tahab kaevandama hakata</a:t>
                      </a:r>
                      <a:endParaRPr sz="16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●"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Ilmaolud</a:t>
                      </a:r>
                      <a:endParaRPr sz="16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30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Char char="●"/>
                      </a:pP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Kulu võib suurem </a:t>
                      </a:r>
                      <a:endParaRPr sz="16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dirty="0">
                          <a:solidFill>
                            <a:schemeClr val="dk1"/>
                          </a:solidFill>
                        </a:rPr>
                        <a:t>o</a:t>
                      </a: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lla</a:t>
                      </a:r>
                      <a:r>
                        <a:rPr lang="et-EE" sz="1600" dirty="0">
                          <a:solidFill>
                            <a:schemeClr val="dk1"/>
                          </a:solidFill>
                        </a:rPr>
                        <a:t>,</a:t>
                      </a:r>
                      <a:r>
                        <a:rPr lang="en" sz="1600" dirty="0">
                          <a:solidFill>
                            <a:schemeClr val="dk1"/>
                          </a:solidFill>
                        </a:rPr>
                        <a:t> kui tulu</a:t>
                      </a:r>
                      <a:endParaRPr sz="16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Küsitlus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8" name="Google Shape;10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675" y="967400"/>
            <a:ext cx="4018175" cy="360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7850" y="992600"/>
            <a:ext cx="3758150" cy="355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Küsitlus</a:t>
            </a:r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6" name="Google Shape;11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7" y="1017800"/>
            <a:ext cx="3821025" cy="35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2725" y="1017800"/>
            <a:ext cx="3911501" cy="364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Küsitluse analüüs</a:t>
            </a:r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body" idx="1"/>
          </p:nvPr>
        </p:nvSpPr>
        <p:spPr>
          <a:xfrm>
            <a:off x="311700" y="1157850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Vastajaid oli 124.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Inimesed oleksid nõus maksma 10 kuni 20 eurot 10 minuti raja kasutuse eest.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Inimesed sooviksid </a:t>
            </a:r>
            <a:r>
              <a:rPr lang="en" b="1" dirty="0"/>
              <a:t>Wake Par</a:t>
            </a:r>
            <a:r>
              <a:rPr lang="et-EE" b="1" dirty="0"/>
              <a:t>g</a:t>
            </a:r>
            <a:r>
              <a:rPr lang="en" b="1" dirty="0"/>
              <a:t>is </a:t>
            </a:r>
            <a:r>
              <a:rPr lang="en" dirty="0"/>
              <a:t>kõige rohkem näha takistusradasid ning Wake Boardingut.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Enamus inimes</a:t>
            </a:r>
            <a:r>
              <a:rPr lang="et-EE" dirty="0"/>
              <a:t>i</a:t>
            </a:r>
            <a:r>
              <a:rPr lang="en" dirty="0"/>
              <a:t> oleksid nõus või mõtleksid selle peale, et seal teha klassi - või </a:t>
            </a:r>
            <a:r>
              <a:rPr lang="et-EE" dirty="0"/>
              <a:t>firmapidusid.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Kes on tarbija?</a:t>
            </a:r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body" idx="1"/>
          </p:nvPr>
        </p:nvSpPr>
        <p:spPr>
          <a:xfrm>
            <a:off x="182025" y="1089550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Tarbija on iga inimene, aga kõige rohkem külastaks</a:t>
            </a:r>
            <a:r>
              <a:rPr lang="et-EE" dirty="0">
                <a:solidFill>
                  <a:schemeClr val="dk1"/>
                </a:solidFill>
              </a:rPr>
              <a:t>id</a:t>
            </a:r>
            <a:r>
              <a:rPr lang="en" dirty="0">
                <a:solidFill>
                  <a:schemeClr val="dk1"/>
                </a:solidFill>
              </a:rPr>
              <a:t> seda pered ja noored/lapsed.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130" name="Google Shape;1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4500"/>
            <a:ext cx="4408875" cy="310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Meie idee</a:t>
            </a:r>
            <a:endParaRPr sz="2500"/>
          </a:p>
        </p:txBody>
      </p:sp>
      <p:sp>
        <p:nvSpPr>
          <p:cNvPr id="136" name="Google Shape;136;p20"/>
          <p:cNvSpPr txBox="1">
            <a:spLocks noGrp="1"/>
          </p:cNvSpPr>
          <p:nvPr>
            <p:ph type="body" idx="1"/>
          </p:nvPr>
        </p:nvSpPr>
        <p:spPr>
          <a:xfrm>
            <a:off x="559725" y="1362550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Meie idee on leida kasutus vanale Valgevälja kärjäärile Haapsalus. Samuti tuua Läänemaale rohkem turiste ja tutvustada inimestele wake boardimist. Samuti luua koht Läänemaal, kus on võimalik pidada firma</a:t>
            </a:r>
            <a:r>
              <a:rPr lang="et-EE" dirty="0">
                <a:solidFill>
                  <a:schemeClr val="dk1"/>
                </a:solidFill>
              </a:rPr>
              <a:t>-</a:t>
            </a:r>
            <a:r>
              <a:rPr lang="en" dirty="0">
                <a:solidFill>
                  <a:schemeClr val="dk1"/>
                </a:solidFill>
              </a:rPr>
              <a:t> või </a:t>
            </a:r>
            <a:r>
              <a:rPr lang="et-EE" dirty="0">
                <a:solidFill>
                  <a:schemeClr val="dk1"/>
                </a:solidFill>
              </a:rPr>
              <a:t>klassipidusid.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Tööd</a:t>
            </a:r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Vetelpäästja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Kohvikus töötaja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Wakeboardi instruktor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Varustuse rentija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Tehnik 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236</Words>
  <Application>Microsoft Office PowerPoint</Application>
  <PresentationFormat>On-screen Show (16:9)</PresentationFormat>
  <Paragraphs>62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Roboto</vt:lpstr>
      <vt:lpstr>Arial</vt:lpstr>
      <vt:lpstr>Geometric</vt:lpstr>
      <vt:lpstr>Asuküla projekt</vt:lpstr>
      <vt:lpstr>Eripärad</vt:lpstr>
      <vt:lpstr>SWOT analüüs- karjäär</vt:lpstr>
      <vt:lpstr>Küsitlus </vt:lpstr>
      <vt:lpstr>Küsitlus</vt:lpstr>
      <vt:lpstr>Küsitluse analüüs</vt:lpstr>
      <vt:lpstr>Kes on tarbija?</vt:lpstr>
      <vt:lpstr>Meie idee</vt:lpstr>
      <vt:lpstr>Tööd</vt:lpstr>
      <vt:lpstr>Maksumus</vt:lpstr>
      <vt:lpstr>Prototüüp</vt:lpstr>
      <vt:lpstr>Idee väärtus ja heategu maailmale</vt:lpstr>
      <vt:lpstr>Tutvustav 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Haapsalu projekt</dc:title>
  <dc:creator>Tiina</dc:creator>
  <cp:lastModifiedBy>Tiina</cp:lastModifiedBy>
  <cp:revision>5</cp:revision>
  <dcterms:modified xsi:type="dcterms:W3CDTF">2021-12-10T15:48:16Z</dcterms:modified>
</cp:coreProperties>
</file>