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Lora" pitchFamily="2" charset="-70"/>
      <p:regular r:id="rId22"/>
      <p:bold r:id="rId23"/>
      <p:italic r:id="rId24"/>
      <p:boldItalic r:id="rId25"/>
    </p:embeddedFont>
    <p:embeddedFont>
      <p:font typeface="Lora SemiBold" panose="020B0604020202020204" charset="-7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ansumahetalu@gmail.co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helenatiks@gmail.com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oduspere.ee/toode/okonorm-looduslikud-vesivarvid-taimeekstraktidega-12tk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1fe64d66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1fe64d66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bf084bb4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fbf084bb4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lisasin ka turistid, kuna tegemist on siiski n-ö läänemaa meenega.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fd1ef005c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fd1ef005c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Meie ideeks on looduslikud vesivärvid.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d1ef005c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fd1ef005c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t" sz="1300">
                <a:solidFill>
                  <a:schemeClr val="dk1"/>
                </a:solidFill>
              </a:rPr>
              <a:t>averos (at) hot.ee / +372 5649 4443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t" sz="13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hansumahetalu@gmail.com</a:t>
            </a:r>
            <a:r>
              <a:rPr lang="et" sz="1300">
                <a:solidFill>
                  <a:schemeClr val="dk1"/>
                </a:solidFill>
              </a:rPr>
              <a:t> / +372 5348 2148, 5344 8853  köögiviljad, marjad, puuviljad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t" sz="1300" u="sng">
                <a:solidFill>
                  <a:srgbClr val="0083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helenatiks@gmail.com</a:t>
            </a:r>
            <a:r>
              <a:rPr lang="et" sz="1300">
                <a:solidFill>
                  <a:schemeClr val="dk1"/>
                </a:solidFill>
              </a:rPr>
              <a:t>  köögiviljad, marjad, puuviljad, hoidised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t" sz="1300">
                <a:solidFill>
                  <a:schemeClr val="dk1"/>
                </a:solidFill>
              </a:rPr>
              <a:t>Raido Raba +3725293035  - teravili, köögivili, mahlad, kana ja vutimunad	</a:t>
            </a:r>
            <a:endParaRPr sz="13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300">
                <a:solidFill>
                  <a:schemeClr val="dk1"/>
                </a:solidFill>
              </a:rPr>
              <a:t>Eneli Aru   +3725268357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t" sz="1300">
                <a:solidFill>
                  <a:schemeClr val="dk1"/>
                </a:solidFill>
              </a:rPr>
              <a:t>eikelepmets (at) gmail.com / +372 511 0887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d1ef005c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d1ef005c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arvutused tegin kasutades seda esialgset kummiaraabikuga retsepti:)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ca 15euriga saab materjali 30ne vesivärvi (üksiku) tegemiseks - ümardades ning arvestades loomulikku kadu saame sellest 2 paletti (12värvi/palett). seega ühe paleti materjalile kulub ca 7,5euri, sellest järeldades kulub ühe värvi materjalile 0,63euri. </a:t>
            </a:r>
            <a:r>
              <a:rPr lang="et" u="sng">
                <a:solidFill>
                  <a:schemeClr val="hlink"/>
                </a:solidFill>
                <a:hlinkClick r:id="rId3"/>
              </a:rPr>
              <a:t>https://www.looduspere.ee/toode/okonorm-looduslikud-vesivarvid-taimeekstraktidega-12tk/</a:t>
            </a:r>
            <a:r>
              <a:rPr lang="et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turul maksavad kvaliteetsed looduslikud vesivärvid 15-20 euri aga </a:t>
            </a:r>
            <a:r>
              <a:rPr lang="et" b="1"/>
              <a:t>meie võime sellele lisada veel n-ö hinna läänemaa teemalise motiivi ja brändi eest + elektrihind + kulutatud aeg</a:t>
            </a:r>
            <a:endParaRPr b="1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bf084bb4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fbf084bb4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3747c048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3747c048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d1ef005c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fd1ef005c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fd1ef005c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fd1ef005c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bf084bb4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bf084bb4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d1ef005c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fd1ef005c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Orhideed- Läänemaalt võib leida koguni 30nd liiki orhideesid, millest läänemaa loodusele kõige tavalisem orhidee on hall käpp, mis on saanud ka maakonna üheks sümboliks.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t"/>
              <a:t>*</a:t>
            </a:r>
            <a:r>
              <a:rPr lang="et">
                <a:solidFill>
                  <a:schemeClr val="dk1"/>
                </a:solidFill>
              </a:rPr>
              <a:t>Asukülla tuletõrjeühing koos naisjaoskonnaga- 1935.a. asutatud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d67ac777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fd67ac777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d67ac777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d67ac777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d1ef005c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d1ef005c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Oma küsitluse saatsime me Tallinna 32.Keskkooli, Tallinna Kunstikooli, Sally Stuudiole, Kalamaja põhikooli, Haapsalu kunstikooli, Haapsalu Kolledžisse, Kopli kunstikooli, Eesti Kunstiakadeemiasse. Küsitlusele vastanuid oli 90.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dirty="0">
                <a:solidFill>
                  <a:srgbClr val="E91D63"/>
                </a:solidFill>
              </a:rPr>
              <a:t>svea- ell saatis ära?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1fe64d66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1fe64d66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1fe64d66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1fe64d66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1fe64d66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1fe64d66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1fe64d66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1fe64d66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4AC8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vI8H0ArQ-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713475" y="1379250"/>
            <a:ext cx="7592700" cy="11925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3825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Lora SemiBold"/>
                <a:ea typeface="Lora SemiBold"/>
                <a:cs typeface="Lora SemiBold"/>
                <a:sym typeface="Lora SemiBold"/>
              </a:rPr>
              <a:t>Projekt “Noored maale”</a:t>
            </a:r>
            <a:endParaRPr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42600" y="3121375"/>
            <a:ext cx="9144000" cy="1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Kertu Raidmaa, Riinu Tiidrus, Lizett Kalle, Elo Sarik, Kaisa Lotte Retsä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10.B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>
            <a:off x="42600" y="0"/>
            <a:ext cx="1231701" cy="10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 flipH="1">
            <a:off x="7912300" y="407857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/>
          <p:nvPr/>
        </p:nvSpPr>
        <p:spPr>
          <a:xfrm>
            <a:off x="383375" y="513125"/>
            <a:ext cx="7677900" cy="4365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Küsitlus- Kust tavaliselt ostad enda kunstitarbed?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Kunst &amp; Hobi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Apollo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Charlot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Prisma/Selver/Rimi/Maxima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E-poed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Jysk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Vunder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Skizze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Pärlipood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>
            <a:off x="7912300" y="4025350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311700" y="534425"/>
            <a:ext cx="2396100" cy="393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Kes on tarbija?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Kunstikoolid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Koolid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Lasteaiad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Ülikoolid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Eraisikud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Turistid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Kunstnikud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756" y="1972550"/>
            <a:ext cx="2062844" cy="30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2600" y="2451831"/>
            <a:ext cx="3494174" cy="262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2600" y="103450"/>
            <a:ext cx="3494164" cy="22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6">
            <a:alphaModFix/>
          </a:blip>
          <a:srcRect b="13539"/>
          <a:stretch/>
        </p:blipFill>
        <p:spPr>
          <a:xfrm>
            <a:off x="0" y="407857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/>
          <p:nvPr/>
        </p:nvSpPr>
        <p:spPr>
          <a:xfrm>
            <a:off x="311700" y="521800"/>
            <a:ext cx="5427900" cy="4047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Meie idee - looduslikud vesivärvid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311700" y="1149350"/>
            <a:ext cx="8520600" cy="3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Asukülas või selle ümbruses kasvavatest taimedest/viljadest vesivärvid.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Toorainena võiks kasutada ka Läänemaal olevate põllundusega tegelevate firmade nn loodusjääke.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Värvid hoiustatakse taaskasutatud materjalist tehtud vormides (materjaliks võiks olla vana teeküünlaalus).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Kadakast värvide palett.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Iga värvi oleks võimalik eraldi osta.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Uuel vesivärvil oleks peal Läänemaa- või Asukülateemaline tempel.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>
            <a:off x="7912300" y="407857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/>
          <p:nvPr/>
        </p:nvSpPr>
        <p:spPr>
          <a:xfrm>
            <a:off x="330125" y="553750"/>
            <a:ext cx="2896500" cy="393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Koostööpartnerid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Gina Metssalu ja Svea Stamberg- valmisprodukti koostööpartnerid.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Gina Metssalu kasutaks Haapsalu kolledžis kunstitundides.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Svea Stamberg kasutaks värve oma meisterdamise stuudios ja Asuküla Maanoorte meisterdamise ringis.</a:t>
            </a:r>
            <a:endParaRPr dirty="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8" name="Google Shape;168;p25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>
            <a:off x="7656675" y="385497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/>
          <p:nvPr/>
        </p:nvSpPr>
        <p:spPr>
          <a:xfrm>
            <a:off x="362075" y="489850"/>
            <a:ext cx="7017600" cy="4791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Teostuse arvatav maksumus ja uued töökohad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lang="et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Hetkel meie tootega uusi töökohti juurde ei teki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Teostuse arvatav maksumus: 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ora"/>
              <a:buChar char="○"/>
            </a:pPr>
            <a:r>
              <a:rPr lang="et" sz="15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Ühe paleti toorainele kulub ca 7,5 eurot</a:t>
            </a:r>
            <a:endParaRPr sz="15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ora"/>
              <a:buChar char="○"/>
            </a:pPr>
            <a:r>
              <a:rPr lang="et" sz="15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Tootmiskuludega (elekter, aeg, vahendid) koos kulub paleti tootmiseks ca 15-17 eurot</a:t>
            </a:r>
            <a:endParaRPr sz="15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ora"/>
              <a:buChar char="○"/>
            </a:pPr>
            <a:r>
              <a:rPr lang="et" sz="15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Koos meie lisatud disainiga ja arvestades konkurentsiga järeldame järgmist:</a:t>
            </a:r>
            <a:endParaRPr sz="15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0000" lvl="0" indent="6056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-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Ühe paleti (12 värvi) hind: 17-20 eurot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371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-"/>
            </a:pPr>
            <a:r>
              <a:rPr lang="et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Üksikuna ostes ühe värvi hind: 1,5-1,7 eurot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 rot="10800000" flipH="1">
            <a:off x="7646025" y="388692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/>
          <p:nvPr/>
        </p:nvSpPr>
        <p:spPr>
          <a:xfrm>
            <a:off x="330125" y="521800"/>
            <a:ext cx="1682700" cy="489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Prototüüp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311700" y="1329325"/>
            <a:ext cx="4944300" cy="3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Prototüüp on alles tegemise käigus.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Vesivärvide pigmendina kasutasime katsetamiseks erinevaid kodus olemasolevaid taimi.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Nt: Põdrakanep, Teelehed, Raudrohi, Naistepuna, kuivatatud õunad, virsiku koored jne.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5850" y="2055875"/>
            <a:ext cx="3015924" cy="301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1125" y="138050"/>
            <a:ext cx="1715251" cy="228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5">
            <a:alphaModFix/>
          </a:blip>
          <a:srcRect b="13539"/>
          <a:stretch/>
        </p:blipFill>
        <p:spPr>
          <a:xfrm>
            <a:off x="0" y="407857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330125" y="521800"/>
            <a:ext cx="1682700" cy="489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311700" y="439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Prototüüp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93" name="Google Shape;193;p28"/>
          <p:cNvSpPr txBox="1">
            <a:spLocks noGrp="1"/>
          </p:cNvSpPr>
          <p:nvPr>
            <p:ph type="body" idx="1"/>
          </p:nvPr>
        </p:nvSpPr>
        <p:spPr>
          <a:xfrm>
            <a:off x="0" y="1237575"/>
            <a:ext cx="5036400" cy="32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1. Kuivatasime taimed.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2. Purustasime kuivatatud taimed kohviveskiga.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3. Segasime kokku vee ja pigmendi.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4. Lisasime heledat siirupit, söögisoodat ja maisitärklist.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5. See katse ebaõnnestus.:(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 rotWithShape="1">
          <a:blip r:embed="rId3">
            <a:alphaModFix/>
          </a:blip>
          <a:srcRect l="20849" t="20528" r="22170" b="24136"/>
          <a:stretch/>
        </p:blipFill>
        <p:spPr>
          <a:xfrm>
            <a:off x="4898075" y="2194450"/>
            <a:ext cx="2198524" cy="28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 rotWithShape="1">
          <a:blip r:embed="rId4">
            <a:alphaModFix/>
          </a:blip>
          <a:srcRect l="11658" t="4069" r="5833" b="12700"/>
          <a:stretch/>
        </p:blipFill>
        <p:spPr>
          <a:xfrm>
            <a:off x="6838300" y="249800"/>
            <a:ext cx="2116700" cy="284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5">
            <a:alphaModFix/>
          </a:blip>
          <a:srcRect b="13539"/>
          <a:stretch/>
        </p:blipFill>
        <p:spPr>
          <a:xfrm flipH="1">
            <a:off x="7912300" y="407857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>
            <a:off x="298175" y="521800"/>
            <a:ext cx="4802700" cy="4473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Reklaam maal elamise päevaks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Läänemaa ja vesivärvid: </a:t>
            </a:r>
            <a:r>
              <a:rPr lang="et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https://youtu.be/evI8H0ArQ-M</a:t>
            </a:r>
            <a:r>
              <a:rPr lang="et"/>
              <a:t> </a:t>
            </a:r>
            <a:endParaRPr/>
          </a:p>
        </p:txBody>
      </p:sp>
      <p:pic>
        <p:nvPicPr>
          <p:cNvPr id="204" name="Google Shape;20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225" y="1889075"/>
            <a:ext cx="4977824" cy="30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5">
            <a:alphaModFix/>
          </a:blip>
          <a:srcRect b="13539"/>
          <a:stretch/>
        </p:blipFill>
        <p:spPr>
          <a:xfrm>
            <a:off x="7827075" y="87550"/>
            <a:ext cx="1231701" cy="10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 rotWithShape="1">
          <a:blip r:embed="rId5">
            <a:alphaModFix/>
          </a:blip>
          <a:srcRect b="13539"/>
          <a:stretch/>
        </p:blipFill>
        <p:spPr>
          <a:xfrm>
            <a:off x="45925" y="3956100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/>
          <p:nvPr/>
        </p:nvSpPr>
        <p:spPr>
          <a:xfrm>
            <a:off x="308825" y="511150"/>
            <a:ext cx="1746300" cy="4578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Väärtused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13" name="Google Shape;21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Looduse hoidmine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Taaskasutus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Maal elamise võimalused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t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Jääkide tarbimine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t" sz="1150">
                <a:solidFill>
                  <a:srgbClr val="3300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</a:t>
            </a:r>
            <a:endParaRPr sz="1600"/>
          </a:p>
        </p:txBody>
      </p:sp>
      <p:pic>
        <p:nvPicPr>
          <p:cNvPr id="214" name="Google Shape;21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1625" y="445048"/>
            <a:ext cx="1983799" cy="11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262" y="1643888"/>
            <a:ext cx="3461163" cy="23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9850" y="2706625"/>
            <a:ext cx="3180150" cy="23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 rotWithShape="1">
          <a:blip r:embed="rId6">
            <a:alphaModFix/>
          </a:blip>
          <a:srcRect b="13539"/>
          <a:stretch/>
        </p:blipFill>
        <p:spPr>
          <a:xfrm>
            <a:off x="7848350" y="403597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/>
          <p:nvPr/>
        </p:nvSpPr>
        <p:spPr>
          <a:xfrm>
            <a:off x="2102850" y="2215500"/>
            <a:ext cx="4938300" cy="7125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Lora SemiBold"/>
                <a:ea typeface="Lora SemiBold"/>
                <a:cs typeface="Lora SemiBold"/>
                <a:sym typeface="Lora SemiBold"/>
              </a:rPr>
              <a:t>Täname kuulamast! :)</a:t>
            </a:r>
            <a:endParaRPr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224" name="Google Shape;224;p31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>
            <a:off x="42600" y="0"/>
            <a:ext cx="1231701" cy="10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 flipH="1">
            <a:off x="7851675" y="3975400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311700" y="445025"/>
            <a:ext cx="4022400" cy="555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36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Haapsalu-Asuküla eripära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350350"/>
            <a:ext cx="5742300" cy="3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4170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ora"/>
              <a:buChar char="●"/>
            </a:pPr>
            <a:r>
              <a:rPr lang="et" sz="285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Asuküla raamatukogu.</a:t>
            </a:r>
            <a:endParaRPr sz="285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170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ora"/>
              <a:buChar char="●"/>
            </a:pPr>
            <a:r>
              <a:rPr lang="et" sz="285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Orhideed- Hall käpp on saanud ka maakonna üheks sümboliks.</a:t>
            </a:r>
            <a:endParaRPr sz="285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170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ora"/>
              <a:buChar char="●"/>
            </a:pPr>
            <a:r>
              <a:rPr lang="et" sz="285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Sõjajärgseil aastail elavnes seltsielu läheneva XII üldlaulupeo raames. Selleks asus repertuaari õppima ka Asuküla Laulukoor. </a:t>
            </a:r>
            <a:endParaRPr sz="285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170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ora"/>
              <a:buChar char="●"/>
            </a:pPr>
            <a:r>
              <a:rPr lang="et" sz="285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Eesti 30. aastapäev nõudis suurejoonelist tähistamist. Pidustuste puhul tuli taas kokku puhkpilliorkester ning uue kollektiiviga rahvatantsurühm.</a:t>
            </a:r>
            <a:endParaRPr sz="285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l="13457" t="7643" b="11042"/>
          <a:stretch/>
        </p:blipFill>
        <p:spPr>
          <a:xfrm>
            <a:off x="5883450" y="2448450"/>
            <a:ext cx="1847325" cy="260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9050" y="111225"/>
            <a:ext cx="1847326" cy="267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5">
            <a:alphaModFix/>
          </a:blip>
          <a:srcRect b="13539"/>
          <a:stretch/>
        </p:blipFill>
        <p:spPr>
          <a:xfrm>
            <a:off x="7859025" y="403597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330125" y="415325"/>
            <a:ext cx="2630400" cy="5217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4832400" y="1316075"/>
            <a:ext cx="1456800" cy="156900"/>
          </a:xfrm>
          <a:prstGeom prst="roundRect">
            <a:avLst>
              <a:gd name="adj" fmla="val 16667"/>
            </a:avLst>
          </a:prstGeom>
          <a:solidFill>
            <a:srgbClr val="919C6D"/>
          </a:solidFill>
          <a:ln w="9525" cap="flat" cmpd="sng">
            <a:solidFill>
              <a:srgbClr val="919C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30125" y="1316075"/>
            <a:ext cx="1456800" cy="156900"/>
          </a:xfrm>
          <a:prstGeom prst="roundRect">
            <a:avLst>
              <a:gd name="adj" fmla="val 16667"/>
            </a:avLst>
          </a:prstGeom>
          <a:solidFill>
            <a:srgbClr val="919C6D"/>
          </a:solidFill>
          <a:ln w="9525" cap="flat" cmpd="sng">
            <a:solidFill>
              <a:srgbClr val="919C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00" b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Tugevused</a:t>
            </a:r>
            <a:endParaRPr sz="1900"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Mere ääres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Haapsalu lähedal - 10 km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Toetav selts/naabruskond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Aktiivne seltsielu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Rahulik loodus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rgbClr val="000000"/>
              </a:solidFill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36385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SWOT-analüüs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00" b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Nõrkused</a:t>
            </a:r>
            <a:endParaRPr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Ebapiisav transport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Hinnad kallimad võrreldes Tallinnaga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Vähe elanikke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Suur osa üritusi toimub Haapsalus 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>
            <a:off x="7912300" y="0"/>
            <a:ext cx="1231701" cy="10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 flipH="1">
            <a:off x="88525" y="4078575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330125" y="440825"/>
            <a:ext cx="2630400" cy="5217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15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t" sz="2820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SWOT-analüüs</a:t>
            </a:r>
            <a:endParaRPr sz="2820"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330125" y="1316075"/>
            <a:ext cx="925500" cy="156900"/>
          </a:xfrm>
          <a:prstGeom prst="roundRect">
            <a:avLst>
              <a:gd name="adj" fmla="val 16667"/>
            </a:avLst>
          </a:prstGeom>
          <a:solidFill>
            <a:srgbClr val="919C6D"/>
          </a:solidFill>
          <a:ln w="9525" cap="flat" cmpd="sng">
            <a:solidFill>
              <a:srgbClr val="919C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4889500" y="1316075"/>
            <a:ext cx="1456800" cy="156900"/>
          </a:xfrm>
          <a:prstGeom prst="roundRect">
            <a:avLst>
              <a:gd name="adj" fmla="val 16667"/>
            </a:avLst>
          </a:prstGeom>
          <a:solidFill>
            <a:srgbClr val="919C6D"/>
          </a:solidFill>
          <a:ln w="9525" cap="flat" cmpd="sng">
            <a:solidFill>
              <a:srgbClr val="919C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900" b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Ohud</a:t>
            </a:r>
            <a:endParaRPr sz="1900"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Muinsuskaitse ja looduskaitse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Muutustele veidi vastuolev kogukond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900" b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Võimalused</a:t>
            </a:r>
            <a:endParaRPr sz="1900"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Soodumus kaugtööle, käsitööle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"/>
              <a:buChar char="●"/>
            </a:pPr>
            <a:r>
              <a:rPr lang="et" sz="17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Inspireeriv keskkond</a:t>
            </a:r>
            <a:endParaRPr sz="17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>
            <a:off x="114325" y="4078575"/>
            <a:ext cx="1231701" cy="10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 rot="10800000">
            <a:off x="7862325" y="0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/>
          <p:nvPr/>
        </p:nvSpPr>
        <p:spPr>
          <a:xfrm>
            <a:off x="374275" y="556050"/>
            <a:ext cx="5817300" cy="384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  <a:latin typeface="Lora SemiBold"/>
                <a:ea typeface="Lora SemiBold"/>
                <a:cs typeface="Lora SemiBold"/>
                <a:sym typeface="Lora SemiBold"/>
              </a:rPr>
              <a:t>Küsitlus - Looduslike vesivärvide huvi </a:t>
            </a:r>
            <a:endParaRPr>
              <a:solidFill>
                <a:srgbClr val="000000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 flipH="1">
            <a:off x="7912300" y="0"/>
            <a:ext cx="1231701" cy="10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 title="Diagram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450" y="1159450"/>
            <a:ext cx="61794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374275" y="556050"/>
            <a:ext cx="5817300" cy="384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Lora SemiBold"/>
                <a:ea typeface="Lora SemiBold"/>
                <a:cs typeface="Lora SemiBold"/>
                <a:sym typeface="Lora SemiBold"/>
              </a:rPr>
              <a:t>Küsitlus - Looduslike vesivärvide huvi </a:t>
            </a:r>
            <a:endParaRPr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 flipH="1">
            <a:off x="7912300" y="0"/>
            <a:ext cx="1231701" cy="10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 title="Diagram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9425"/>
            <a:ext cx="61794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AC86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374275" y="556050"/>
            <a:ext cx="5817300" cy="384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Lora SemiBold"/>
                <a:ea typeface="Lora SemiBold"/>
                <a:cs typeface="Lora SemiBold"/>
                <a:sym typeface="Lora SemiBold"/>
              </a:rPr>
              <a:t>Küsitlus - Looduslike vesivärvide huvi </a:t>
            </a:r>
            <a:endParaRPr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115" name="Google Shape;115;p1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80775"/>
            <a:ext cx="5945031" cy="36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b="13539"/>
          <a:stretch/>
        </p:blipFill>
        <p:spPr>
          <a:xfrm rot="10800000" flipH="1">
            <a:off x="7912300" y="0"/>
            <a:ext cx="1231701" cy="106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/>
          <p:nvPr/>
        </p:nvSpPr>
        <p:spPr>
          <a:xfrm>
            <a:off x="374275" y="556050"/>
            <a:ext cx="5817300" cy="384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 rot="-663151" flipH="1">
            <a:off x="3280788" y="2697142"/>
            <a:ext cx="497630" cy="5138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t"/>
              <a:t>a</a:t>
            </a: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311700" y="462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Lora SemiBold"/>
                <a:ea typeface="Lora SemiBold"/>
                <a:cs typeface="Lora SemiBold"/>
                <a:sym typeface="Lora SemiBold"/>
              </a:rPr>
              <a:t>Küsitlus - Looduslike vesivärvide huvi </a:t>
            </a:r>
            <a:endParaRPr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 rot="10800000" flipH="1">
            <a:off x="7912300" y="0"/>
            <a:ext cx="1231701" cy="10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 title="Diagram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538" y="1225325"/>
            <a:ext cx="6110124" cy="377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374275" y="556050"/>
            <a:ext cx="5817300" cy="384900"/>
          </a:xfrm>
          <a:prstGeom prst="roundRect">
            <a:avLst>
              <a:gd name="adj" fmla="val 16667"/>
            </a:avLst>
          </a:prstGeom>
          <a:solidFill>
            <a:srgbClr val="C2C5AA"/>
          </a:solidFill>
          <a:ln w="9525" cap="flat" cmpd="sng">
            <a:solidFill>
              <a:srgbClr val="C2C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Lora SemiBold"/>
                <a:ea typeface="Lora SemiBold"/>
                <a:cs typeface="Lora SemiBold"/>
                <a:sym typeface="Lora SemiBold"/>
              </a:rPr>
              <a:t>Küsitlus - Looduslike vesivärvide huvi </a:t>
            </a:r>
            <a:endParaRPr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 b="13539"/>
          <a:stretch/>
        </p:blipFill>
        <p:spPr>
          <a:xfrm>
            <a:off x="7912300" y="0"/>
            <a:ext cx="1231701" cy="10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 title="Diagram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16650"/>
            <a:ext cx="61794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693</Words>
  <Application>Microsoft Office PowerPoint</Application>
  <PresentationFormat>On-screen Show (16:9)</PresentationFormat>
  <Paragraphs>109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Lora</vt:lpstr>
      <vt:lpstr>Arial</vt:lpstr>
      <vt:lpstr>Lora SemiBold</vt:lpstr>
      <vt:lpstr>Simple Light</vt:lpstr>
      <vt:lpstr>Projekt “Noored maale”</vt:lpstr>
      <vt:lpstr>Haapsalu-Asuküla eripära</vt:lpstr>
      <vt:lpstr>SWOT-analüüs</vt:lpstr>
      <vt:lpstr>SWOT-analüüs</vt:lpstr>
      <vt:lpstr>Küsitlus - Looduslike vesivärvide huvi </vt:lpstr>
      <vt:lpstr>Küsitlus - Looduslike vesivärvide huvi </vt:lpstr>
      <vt:lpstr>Küsitlus - Looduslike vesivärvide huvi </vt:lpstr>
      <vt:lpstr>Küsitlus - Looduslike vesivärvide huvi </vt:lpstr>
      <vt:lpstr>Küsitlus - Looduslike vesivärvide huvi </vt:lpstr>
      <vt:lpstr>Küsitlus- Kust tavaliselt ostad enda kunstitarbed?</vt:lpstr>
      <vt:lpstr>Kes on tarbija?</vt:lpstr>
      <vt:lpstr>Meie idee - looduslikud vesivärvid</vt:lpstr>
      <vt:lpstr>Koostööpartnerid</vt:lpstr>
      <vt:lpstr>Teostuse arvatav maksumus ja uued töökohad</vt:lpstr>
      <vt:lpstr>Prototüüp</vt:lpstr>
      <vt:lpstr>Prototüüp</vt:lpstr>
      <vt:lpstr>Reklaam maal elamise päevaks</vt:lpstr>
      <vt:lpstr>Väärtused</vt:lpstr>
      <vt:lpstr>Täname kuulamast!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“Noored maale”</dc:title>
  <dc:creator>Tiina</dc:creator>
  <cp:lastModifiedBy>Tiina</cp:lastModifiedBy>
  <cp:revision>3</cp:revision>
  <dcterms:modified xsi:type="dcterms:W3CDTF">2021-11-29T12:19:11Z</dcterms:modified>
</cp:coreProperties>
</file>