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Lst>
  <p:notesMasterIdLst>
    <p:notesMasterId r:id="rId38"/>
  </p:notesMasterIdLst>
  <p:sldIdLst>
    <p:sldId id="339" r:id="rId3"/>
    <p:sldId id="258" r:id="rId4"/>
    <p:sldId id="307" r:id="rId5"/>
    <p:sldId id="308" r:id="rId6"/>
    <p:sldId id="341" r:id="rId7"/>
    <p:sldId id="342" r:id="rId8"/>
    <p:sldId id="310" r:id="rId9"/>
    <p:sldId id="314" r:id="rId10"/>
    <p:sldId id="309" r:id="rId11"/>
    <p:sldId id="293" r:id="rId12"/>
    <p:sldId id="316" r:id="rId13"/>
    <p:sldId id="353" r:id="rId14"/>
    <p:sldId id="331" r:id="rId15"/>
    <p:sldId id="315" r:id="rId16"/>
    <p:sldId id="324" r:id="rId17"/>
    <p:sldId id="323" r:id="rId18"/>
    <p:sldId id="326" r:id="rId19"/>
    <p:sldId id="327" r:id="rId20"/>
    <p:sldId id="328" r:id="rId21"/>
    <p:sldId id="329" r:id="rId22"/>
    <p:sldId id="345" r:id="rId23"/>
    <p:sldId id="356" r:id="rId24"/>
    <p:sldId id="350" r:id="rId25"/>
    <p:sldId id="351" r:id="rId26"/>
    <p:sldId id="344" r:id="rId27"/>
    <p:sldId id="357" r:id="rId28"/>
    <p:sldId id="349" r:id="rId29"/>
    <p:sldId id="330" r:id="rId30"/>
    <p:sldId id="354" r:id="rId31"/>
    <p:sldId id="355" r:id="rId32"/>
    <p:sldId id="321" r:id="rId33"/>
    <p:sldId id="346" r:id="rId34"/>
    <p:sldId id="319" r:id="rId35"/>
    <p:sldId id="276" r:id="rId36"/>
    <p:sldId id="33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149F69-4FB7-5550-6B62-8054463D4B11}" name="Jessica Kalmõkov" initials="JK" userId="104770bd19596bc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CFCB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4" autoAdjust="0"/>
    <p:restoredTop sz="93737" autoAdjust="0"/>
  </p:normalViewPr>
  <p:slideViewPr>
    <p:cSldViewPr snapToGrid="0">
      <p:cViewPr varScale="1">
        <p:scale>
          <a:sx n="65" d="100"/>
          <a:sy n="65" d="100"/>
        </p:scale>
        <p:origin x="32" y="48"/>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image" Target="../media/image14.jfif"/></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image" Target="../media/image14.jfif"/></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a:lstStyle/>
        <a:p>
          <a:endParaRPr lang="en-US"/>
        </a:p>
      </dgm:t>
    </dgm:pt>
    <dgm:pt modelId="{DA3F2F2F-B5A8-4CFD-ABCE-1BC48CD913AF}">
      <dgm:prSet/>
      <dgm:spPr/>
      <dgm:t>
        <a:bodyPr/>
        <a:lstStyle/>
        <a:p>
          <a:pPr algn="ctr">
            <a:lnSpc>
              <a:spcPct val="100000"/>
            </a:lnSpc>
            <a:defRPr b="1" spc="20">
              <a:latin typeface="+mj-lt"/>
            </a:defRPr>
          </a:pPr>
          <a:br>
            <a:rPr lang="en-US" dirty="0">
              <a:solidFill>
                <a:schemeClr val="bg1"/>
              </a:solidFill>
            </a:rPr>
          </a:br>
          <a:endParaRPr lang="en-US" dirty="0">
            <a:solidFill>
              <a:schemeClr val="bg1"/>
            </a:solidFill>
          </a:endParaRPr>
        </a:p>
      </dgm:t>
    </dgm:pt>
    <dgm:pt modelId="{D4AFA5E0-6624-49A6-B10B-4FFA7483C001}" type="parTrans" cxnId="{307321D6-32A9-4F29-A35B-8328C6417311}">
      <dgm:prSet/>
      <dgm:spPr/>
      <dgm:t>
        <a:bodyPr/>
        <a:lstStyle/>
        <a:p>
          <a:endParaRPr lang="en-US"/>
        </a:p>
      </dgm:t>
    </dgm:pt>
    <dgm:pt modelId="{038FE749-6004-418E-86C7-7C1B1D7930F4}" type="sibTrans" cxnId="{307321D6-32A9-4F29-A35B-8328C6417311}">
      <dgm:prSet/>
      <dgm:spPr/>
      <dgm:t>
        <a:bodyPr/>
        <a:lstStyle/>
        <a:p>
          <a:endParaRPr lang="en-US"/>
        </a:p>
      </dgm:t>
    </dgm:pt>
    <dgm:pt modelId="{B2F9B3BC-1849-4A4A-BBE4-752B9B492C76}">
      <dgm:prSet/>
      <dgm:spPr/>
      <dgm:t>
        <a:bodyPr/>
        <a:lstStyle/>
        <a:p>
          <a:pPr algn="ctr">
            <a:lnSpc>
              <a:spcPct val="100000"/>
            </a:lnSpc>
            <a:defRPr b="1" spc="20">
              <a:latin typeface="+mj-lt"/>
            </a:defRPr>
          </a:pPr>
          <a:br>
            <a:rPr lang="en-US" dirty="0">
              <a:solidFill>
                <a:schemeClr val="bg1"/>
              </a:solidFill>
            </a:rPr>
          </a:br>
          <a:endParaRPr lang="en-US" dirty="0">
            <a:solidFill>
              <a:schemeClr val="bg1"/>
            </a:solidFill>
          </a:endParaRPr>
        </a:p>
      </dgm:t>
    </dgm:pt>
    <dgm:pt modelId="{48FD486C-824F-4590-8CFC-BC1053E533DD}" type="parTrans" cxnId="{BB48F2B9-3F80-43D5-9223-76526A774C2D}">
      <dgm:prSet/>
      <dgm:spPr/>
      <dgm:t>
        <a:bodyPr/>
        <a:lstStyle/>
        <a:p>
          <a:endParaRPr lang="en-US"/>
        </a:p>
      </dgm:t>
    </dgm:pt>
    <dgm:pt modelId="{2946CE56-B018-4C0E-918D-0B36D170024F}" type="sibTrans" cxnId="{BB48F2B9-3F80-43D5-9223-76526A774C2D}">
      <dgm:prSet/>
      <dgm:spPr/>
      <dgm:t>
        <a:bodyPr/>
        <a:lstStyle/>
        <a:p>
          <a:endParaRPr lang="en-US"/>
        </a:p>
      </dgm:t>
    </dgm:pt>
    <dgm:pt modelId="{1E293C9C-50F7-4DF0-A45F-EF6AA41E15B2}">
      <dgm:prSet/>
      <dgm:spPr/>
      <dgm:t>
        <a:bodyPr/>
        <a:lstStyle/>
        <a:p>
          <a:pPr algn="ctr">
            <a:lnSpc>
              <a:spcPct val="100000"/>
            </a:lnSpc>
            <a:defRPr b="1" spc="20">
              <a:latin typeface="+mj-lt"/>
            </a:defRPr>
          </a:pPr>
          <a:endParaRPr lang="en-US" dirty="0">
            <a:solidFill>
              <a:schemeClr val="bg1"/>
            </a:solidFill>
          </a:endParaRPr>
        </a:p>
      </dgm:t>
    </dgm:pt>
    <dgm:pt modelId="{E019F05B-61F4-4915-9D10-5D6F328EA591}" type="sibTrans" cxnId="{A7E7000F-0D10-4D88-844F-C9CB2A6A39DA}">
      <dgm:prSet/>
      <dgm:spPr/>
      <dgm:t>
        <a:bodyPr/>
        <a:lstStyle/>
        <a:p>
          <a:endParaRPr lang="en-US"/>
        </a:p>
      </dgm:t>
    </dgm:pt>
    <dgm:pt modelId="{04936CC5-1B2F-4620-ABDF-F195956C3F4A}" type="parTrans" cxnId="{A7E7000F-0D10-4D88-844F-C9CB2A6A39DA}">
      <dgm:prSet/>
      <dgm:spPr/>
      <dgm:t>
        <a:bodyPr/>
        <a:lstStyle/>
        <a:p>
          <a:endParaRPr lang="en-US"/>
        </a:p>
      </dgm:t>
    </dgm:pt>
    <dgm:pt modelId="{BF30E86D-EAFC-44CE-B56C-D7C5EC7742F3}" type="pres">
      <dgm:prSet presAssocID="{5C72703F-EB58-4B0C-8B2A-EDF2A51B2C6C}" presName="root" presStyleCnt="0">
        <dgm:presLayoutVars>
          <dgm:dir/>
          <dgm:resizeHandles val="exact"/>
        </dgm:presLayoutVars>
      </dgm:prSet>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0" presStyleCnt="3" custScaleX="151242" custScaleY="167048"/>
      <dgm:spPr>
        <a:prstGeom prst="rect">
          <a:avLst/>
        </a:prstGeom>
        <a:blipFill>
          <a:blip xmlns:r="http://schemas.openxmlformats.org/officeDocument/2006/relationships" r:embed="rId1"/>
          <a:srcRect/>
          <a:stretch>
            <a:fillRect l="-8000" r="-8000"/>
          </a:stretch>
        </a:blipFill>
        <a:ln>
          <a:noFill/>
        </a:ln>
      </dgm:spPr>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0" presStyleCnt="6" custLinFactNeighborY="44680">
        <dgm:presLayoutVars>
          <dgm:chMax val="0"/>
          <dgm:chPref val="0"/>
        </dgm:presLayoutVars>
      </dgm:prSet>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1" presStyleCnt="6">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1" presStyleCnt="3" custScaleX="151001" custScaleY="164220"/>
      <dgm:spPr>
        <a:prstGeom prst="rect">
          <a:avLst/>
        </a:prstGeom>
        <a:blipFill>
          <a:blip xmlns:r="http://schemas.openxmlformats.org/officeDocument/2006/relationships" r:embed="rId2"/>
          <a:srcRect/>
          <a:stretch>
            <a:fillRect l="-33000" r="-33000"/>
          </a:stretch>
        </a:blipFill>
        <a:ln>
          <a:noFill/>
        </a:ln>
      </dgm:spPr>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2" presStyleCnt="6" custLinFactNeighborY="44680">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3" presStyleCnt="6">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2" presStyleCnt="3" custScaleX="150520" custScaleY="160841"/>
      <dgm:spPr>
        <a:prstGeom prst="rect">
          <a:avLst/>
        </a:prstGeom>
        <a:blipFill>
          <a:blip xmlns:r="http://schemas.openxmlformats.org/officeDocument/2006/relationships" r:embed="rId3"/>
          <a:srcRect/>
          <a:stretch>
            <a:fillRect t="-15000" b="-15000"/>
          </a:stretch>
        </a:blipFill>
        <a:ln>
          <a:noFill/>
        </a:ln>
      </dgm:spPr>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4" presStyleCnt="6" custLinFactNeighborY="44680">
        <dgm:presLayoutVars>
          <dgm:chMax val="0"/>
          <dgm:chPref val="0"/>
        </dgm:presLayoutVars>
      </dgm:prSet>
      <dgm:spPr/>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5" presStyleCnt="6">
        <dgm:presLayoutVars/>
      </dgm:prSet>
      <dgm:spPr/>
    </dgm:pt>
    <dgm:pt modelId="{F9799C58-A628-4E75-9DAC-6616D2E34649}" type="pres">
      <dgm:prSet presAssocID="{B2F9B3BC-1849-4A4A-BBE4-752B9B492C76}" presName="bottSpace" presStyleCnt="0"/>
      <dgm:spPr/>
    </dgm:pt>
  </dgm:ptLst>
  <dgm:cxnLst>
    <dgm:cxn modelId="{A7E7000F-0D10-4D88-844F-C9CB2A6A39DA}" srcId="{5C72703F-EB58-4B0C-8B2A-EDF2A51B2C6C}" destId="{1E293C9C-50F7-4DF0-A45F-EF6AA41E15B2}" srcOrd="0" destOrd="0" parTransId="{04936CC5-1B2F-4620-ABDF-F195956C3F4A}" sibTransId="{E019F05B-61F4-4915-9D10-5D6F328EA591}"/>
    <dgm:cxn modelId="{540FED75-CB4E-4EAD-804F-81226869B095}" type="presOf" srcId="{1E293C9C-50F7-4DF0-A45F-EF6AA41E15B2}" destId="{866F95BB-E9D9-40E2-AB9F-99D5F69BA82A}" srcOrd="0" destOrd="0" presId="urn:microsoft.com/office/officeart/2019/1/layout/PeoplePortraitsList"/>
    <dgm:cxn modelId="{4C525577-8965-4DD8-A876-005F65E1D723}" type="presOf" srcId="{B2F9B3BC-1849-4A4A-BBE4-752B9B492C76}" destId="{79C5F495-3DD9-41C8-99AE-150A333447D0}"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BB48F2B9-3F80-43D5-9223-76526A774C2D}" srcId="{5C72703F-EB58-4B0C-8B2A-EDF2A51B2C6C}" destId="{B2F9B3BC-1849-4A4A-BBE4-752B9B492C76}" srcOrd="2" destOrd="0" parTransId="{48FD486C-824F-4590-8CFC-BC1053E533DD}" sibTransId="{2946CE56-B018-4C0E-918D-0B36D170024F}"/>
    <dgm:cxn modelId="{307321D6-32A9-4F29-A35B-8328C6417311}" srcId="{5C72703F-EB58-4B0C-8B2A-EDF2A51B2C6C}" destId="{DA3F2F2F-B5A8-4CFD-ABCE-1BC48CD913AF}" srcOrd="1" destOrd="0" parTransId="{D4AFA5E0-6624-49A6-B10B-4FFA7483C001}" sibTransId="{038FE749-6004-418E-86C7-7C1B1D7930F4}"/>
    <dgm:cxn modelId="{74A68EEE-876E-4134-B088-DC53246E11FE}" type="presOf" srcId="{5C72703F-EB58-4B0C-8B2A-EDF2A51B2C6C}" destId="{BF30E86D-EAFC-44CE-B56C-D7C5EC7742F3}" srcOrd="0" destOrd="0" presId="urn:microsoft.com/office/officeart/2019/1/layout/PeoplePortraitsList"/>
    <dgm:cxn modelId="{E4C40201-6BC4-420D-A8E7-A3465911B5D7}" type="presParOf" srcId="{BF30E86D-EAFC-44CE-B56C-D7C5EC7742F3}" destId="{E40BB94D-AE1C-4F05-8AA5-E9FA9A8CCCDE}" srcOrd="0"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1" destOrd="0" presId="urn:microsoft.com/office/officeart/2019/1/layout/PeoplePortraitsList"/>
    <dgm:cxn modelId="{123A582B-C4F8-4519-967F-856EBB9F6F06}" type="presParOf" srcId="{BF30E86D-EAFC-44CE-B56C-D7C5EC7742F3}" destId="{D5C9CF54-A3DB-4262-A188-C006BBF08A29}" srcOrd="2"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 modelId="{B37D38BA-04F9-4FDE-90E3-13C84B9D3351}" type="presParOf" srcId="{BF30E86D-EAFC-44CE-B56C-D7C5EC7742F3}" destId="{75D7FAE6-857D-40F6-B564-3F282FD27B77}" srcOrd="3" destOrd="0" presId="urn:microsoft.com/office/officeart/2019/1/layout/PeoplePortraitsList"/>
    <dgm:cxn modelId="{C9461069-5B02-4E7D-89BF-60D89C5520D1}" type="presParOf" srcId="{BF30E86D-EAFC-44CE-B56C-D7C5EC7742F3}" destId="{F836F72C-94C1-41ED-BA62-813057647F9C}" srcOrd="4" destOrd="0" presId="urn:microsoft.com/office/officeart/2019/1/layout/PeoplePortraitsList"/>
    <dgm:cxn modelId="{074A72EB-DB29-40AB-9670-D77CF64F72EE}" type="presParOf" srcId="{F836F72C-94C1-41ED-BA62-813057647F9C}" destId="{8D7BA638-A338-4090-BADA-C1ECE7868394}" srcOrd="0" destOrd="0" presId="urn:microsoft.com/office/officeart/2019/1/layout/PeoplePortraitsList"/>
    <dgm:cxn modelId="{ACF70A6D-0F45-437B-9C70-8A65D4111C5E}" type="presParOf" srcId="{F836F72C-94C1-41ED-BA62-813057647F9C}" destId="{04A8E640-7EB5-4EF2-8C83-19A3E5328324}" srcOrd="1" destOrd="0" presId="urn:microsoft.com/office/officeart/2019/1/layout/PeoplePortraitsList"/>
    <dgm:cxn modelId="{207CB733-8608-4FD4-8942-AEF56B8AD050}" type="presParOf" srcId="{F836F72C-94C1-41ED-BA62-813057647F9C}" destId="{278B038A-7223-4C22-98FA-84D16AB2359F}" srcOrd="2" destOrd="0" presId="urn:microsoft.com/office/officeart/2019/1/layout/PeoplePortraitsList"/>
    <dgm:cxn modelId="{ABBDB8AD-1D60-4A5E-A05E-58E73FB4EE6D}" type="presParOf" srcId="{F836F72C-94C1-41ED-BA62-813057647F9C}" destId="{79C5F495-3DD9-41C8-99AE-150A333447D0}" srcOrd="3" destOrd="0" presId="urn:microsoft.com/office/officeart/2019/1/layout/PeoplePortraitsList"/>
    <dgm:cxn modelId="{4C2F2B28-9C3F-433B-AB15-CE2605DCD325}" type="presParOf" srcId="{F836F72C-94C1-41ED-BA62-813057647F9C}" destId="{0D329E5F-B8D6-4027-B396-6AF7DD7D0537}" srcOrd="4" destOrd="0" presId="urn:microsoft.com/office/officeart/2019/1/layout/PeoplePortraitsList"/>
    <dgm:cxn modelId="{A3CD0915-11F1-4C29-91BA-EF724E1525A8}" type="presParOf" srcId="{F836F72C-94C1-41ED-BA62-813057647F9C}" destId="{5A7600AF-A34B-4D03-B3D6-B3C760AE8E06}" srcOrd="5" destOrd="0" presId="urn:microsoft.com/office/officeart/2019/1/layout/PeoplePortraitsList"/>
    <dgm:cxn modelId="{82E4B52A-F0D2-438B-8CA3-5A6EB2771E78}" type="presParOf" srcId="{F836F72C-94C1-41ED-BA62-813057647F9C}" destId="{F9799C58-A628-4E75-9DAC-6616D2E34649}" srcOrd="6" destOrd="0" presId="urn:microsoft.com/office/officeart/2019/1/layout/PeoplePortraits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0B6B3B-5CFC-4A6B-B576-F6BD759CF27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58C6FB5-4F78-4755-B2EA-CA079E2AAA15}">
      <dgm:prSet/>
      <dgm:spPr/>
      <dgm:t>
        <a:bodyPr/>
        <a:lstStyle/>
        <a:p>
          <a:r>
            <a:rPr lang="et-EE"/>
            <a:t>336m2 restorani hind oleks 504000 EUR. 1 m2 hind oleks 1500 EUR.</a:t>
          </a:r>
          <a:endParaRPr lang="en-US"/>
        </a:p>
      </dgm:t>
    </dgm:pt>
    <dgm:pt modelId="{A3606019-0AF4-4723-B689-CCEB4D98EC6C}" type="parTrans" cxnId="{3F2ACF3F-F245-439C-992F-CF3387A182FE}">
      <dgm:prSet/>
      <dgm:spPr/>
      <dgm:t>
        <a:bodyPr/>
        <a:lstStyle/>
        <a:p>
          <a:endParaRPr lang="en-US"/>
        </a:p>
      </dgm:t>
    </dgm:pt>
    <dgm:pt modelId="{436B8F41-EBE1-47B2-9CA9-EAC64E0710E5}" type="sibTrans" cxnId="{3F2ACF3F-F245-439C-992F-CF3387A182FE}">
      <dgm:prSet/>
      <dgm:spPr/>
      <dgm:t>
        <a:bodyPr/>
        <a:lstStyle/>
        <a:p>
          <a:endParaRPr lang="en-US"/>
        </a:p>
      </dgm:t>
    </dgm:pt>
    <dgm:pt modelId="{48A221EE-D19E-43D5-B095-C8348D93C1B0}">
      <dgm:prSet/>
      <dgm:spPr/>
      <dgm:t>
        <a:bodyPr/>
        <a:lstStyle/>
        <a:p>
          <a:r>
            <a:rPr lang="et-EE" noProof="0" dirty="0" err="1"/>
            <a:t>Akvapoonika</a:t>
          </a:r>
          <a:r>
            <a:rPr lang="et-EE" noProof="0" dirty="0"/>
            <a:t> süsteem: </a:t>
          </a:r>
          <a:r>
            <a:rPr lang="et-EE" noProof="0" dirty="0" err="1"/>
            <a:t>biofilter</a:t>
          </a:r>
          <a:r>
            <a:rPr lang="et-EE" noProof="0" dirty="0"/>
            <a:t>, vee- ja filtri konteinerid, veepump, õhupump, kasvatuslava taimedele, kalade elukeskkond, kalad (koi- kalad) ja torud. 1600-1900€</a:t>
          </a:r>
        </a:p>
      </dgm:t>
    </dgm:pt>
    <dgm:pt modelId="{8C6BDC95-9393-4EC0-9941-AF74C55100F3}" type="parTrans" cxnId="{A2E951E3-C537-4C46-BF83-849CD0E97FEE}">
      <dgm:prSet/>
      <dgm:spPr/>
      <dgm:t>
        <a:bodyPr/>
        <a:lstStyle/>
        <a:p>
          <a:endParaRPr lang="en-US"/>
        </a:p>
      </dgm:t>
    </dgm:pt>
    <dgm:pt modelId="{00FD3E34-88EB-4872-8FCE-50CFA443E2CB}" type="sibTrans" cxnId="{A2E951E3-C537-4C46-BF83-849CD0E97FEE}">
      <dgm:prSet/>
      <dgm:spPr/>
      <dgm:t>
        <a:bodyPr/>
        <a:lstStyle/>
        <a:p>
          <a:endParaRPr lang="en-US"/>
        </a:p>
      </dgm:t>
    </dgm:pt>
    <dgm:pt modelId="{DE4672C3-1B8E-42E2-B747-2DF77FB91C63}">
      <dgm:prSet/>
      <dgm:spPr/>
      <dgm:t>
        <a:bodyPr/>
        <a:lstStyle/>
        <a:p>
          <a:r>
            <a:rPr lang="et-EE" dirty="0"/>
            <a:t>Lisakulud: vesi, kalasööt, taimed ja vee testimis komplekt ja lisandid veele ning organismidele vajadusel.</a:t>
          </a:r>
          <a:endParaRPr lang="en-US" dirty="0"/>
        </a:p>
      </dgm:t>
    </dgm:pt>
    <dgm:pt modelId="{7D5984E5-6257-4F56-9A6D-A219ECA69E7D}" type="parTrans" cxnId="{DA01544E-9CE1-47FD-A636-F935E00244FC}">
      <dgm:prSet/>
      <dgm:spPr/>
      <dgm:t>
        <a:bodyPr/>
        <a:lstStyle/>
        <a:p>
          <a:endParaRPr lang="en-US"/>
        </a:p>
      </dgm:t>
    </dgm:pt>
    <dgm:pt modelId="{6A20678E-D004-49E7-9B2A-AF2587745015}" type="sibTrans" cxnId="{DA01544E-9CE1-47FD-A636-F935E00244FC}">
      <dgm:prSet/>
      <dgm:spPr/>
      <dgm:t>
        <a:bodyPr/>
        <a:lstStyle/>
        <a:p>
          <a:endParaRPr lang="en-US"/>
        </a:p>
      </dgm:t>
    </dgm:pt>
    <dgm:pt modelId="{D76E8387-72D1-4754-8DB5-3E43CC6C8D79}">
      <dgm:prSet/>
      <dgm:spPr/>
      <dgm:t>
        <a:bodyPr/>
        <a:lstStyle/>
        <a:p>
          <a:r>
            <a:rPr lang="et-EE"/>
            <a:t>Sõltuvalt vajadustele ning teguritele põhinev hind.</a:t>
          </a:r>
          <a:endParaRPr lang="en-US"/>
        </a:p>
      </dgm:t>
    </dgm:pt>
    <dgm:pt modelId="{28BBC4CA-4915-4413-AC58-7AD5C7FCB43E}" type="parTrans" cxnId="{3B3E5F7E-C2EF-4E1A-8AE4-E30E0B351B27}">
      <dgm:prSet/>
      <dgm:spPr/>
      <dgm:t>
        <a:bodyPr/>
        <a:lstStyle/>
        <a:p>
          <a:endParaRPr lang="en-US"/>
        </a:p>
      </dgm:t>
    </dgm:pt>
    <dgm:pt modelId="{045DD00D-6C22-4289-A73A-9AB868E209E4}" type="sibTrans" cxnId="{3B3E5F7E-C2EF-4E1A-8AE4-E30E0B351B27}">
      <dgm:prSet/>
      <dgm:spPr/>
      <dgm:t>
        <a:bodyPr/>
        <a:lstStyle/>
        <a:p>
          <a:endParaRPr lang="en-US"/>
        </a:p>
      </dgm:t>
    </dgm:pt>
    <dgm:pt modelId="{16E1D03C-F359-4038-B96A-293A451AAC06}" type="pres">
      <dgm:prSet presAssocID="{C90B6B3B-5CFC-4A6B-B576-F6BD759CF279}" presName="vert0" presStyleCnt="0">
        <dgm:presLayoutVars>
          <dgm:dir/>
          <dgm:animOne val="branch"/>
          <dgm:animLvl val="lvl"/>
        </dgm:presLayoutVars>
      </dgm:prSet>
      <dgm:spPr/>
    </dgm:pt>
    <dgm:pt modelId="{DDE85A70-6F62-44BC-8689-EF147F5A58AA}" type="pres">
      <dgm:prSet presAssocID="{A58C6FB5-4F78-4755-B2EA-CA079E2AAA15}" presName="thickLine" presStyleLbl="alignNode1" presStyleIdx="0" presStyleCnt="4"/>
      <dgm:spPr/>
    </dgm:pt>
    <dgm:pt modelId="{D636CC71-2B51-4DEE-84F7-EB42AA98C742}" type="pres">
      <dgm:prSet presAssocID="{A58C6FB5-4F78-4755-B2EA-CA079E2AAA15}" presName="horz1" presStyleCnt="0"/>
      <dgm:spPr/>
    </dgm:pt>
    <dgm:pt modelId="{8C87506D-ADE1-4D60-BFBC-FDD4CE04BBF3}" type="pres">
      <dgm:prSet presAssocID="{A58C6FB5-4F78-4755-B2EA-CA079E2AAA15}" presName="tx1" presStyleLbl="revTx" presStyleIdx="0" presStyleCnt="4"/>
      <dgm:spPr/>
    </dgm:pt>
    <dgm:pt modelId="{3B60F202-02BF-49B8-8FF6-1A81CB71192C}" type="pres">
      <dgm:prSet presAssocID="{A58C6FB5-4F78-4755-B2EA-CA079E2AAA15}" presName="vert1" presStyleCnt="0"/>
      <dgm:spPr/>
    </dgm:pt>
    <dgm:pt modelId="{06CD740F-C1A2-4511-8263-5CFCB82AAC8D}" type="pres">
      <dgm:prSet presAssocID="{48A221EE-D19E-43D5-B095-C8348D93C1B0}" presName="thickLine" presStyleLbl="alignNode1" presStyleIdx="1" presStyleCnt="4"/>
      <dgm:spPr/>
    </dgm:pt>
    <dgm:pt modelId="{6E390C5D-68EF-48D5-8B0E-700C682450CC}" type="pres">
      <dgm:prSet presAssocID="{48A221EE-D19E-43D5-B095-C8348D93C1B0}" presName="horz1" presStyleCnt="0"/>
      <dgm:spPr/>
    </dgm:pt>
    <dgm:pt modelId="{EBDA350D-35DA-42CA-B07D-56F400FF1AA3}" type="pres">
      <dgm:prSet presAssocID="{48A221EE-D19E-43D5-B095-C8348D93C1B0}" presName="tx1" presStyleLbl="revTx" presStyleIdx="1" presStyleCnt="4"/>
      <dgm:spPr/>
    </dgm:pt>
    <dgm:pt modelId="{E3D24C2E-2AB4-4D5A-BA2E-B20B5D65BA19}" type="pres">
      <dgm:prSet presAssocID="{48A221EE-D19E-43D5-B095-C8348D93C1B0}" presName="vert1" presStyleCnt="0"/>
      <dgm:spPr/>
    </dgm:pt>
    <dgm:pt modelId="{D1917C04-96A5-4CCE-A22E-C690E40520A6}" type="pres">
      <dgm:prSet presAssocID="{DE4672C3-1B8E-42E2-B747-2DF77FB91C63}" presName="thickLine" presStyleLbl="alignNode1" presStyleIdx="2" presStyleCnt="4"/>
      <dgm:spPr/>
    </dgm:pt>
    <dgm:pt modelId="{1ED713E3-5A05-4132-B1B2-148BCAA15374}" type="pres">
      <dgm:prSet presAssocID="{DE4672C3-1B8E-42E2-B747-2DF77FB91C63}" presName="horz1" presStyleCnt="0"/>
      <dgm:spPr/>
    </dgm:pt>
    <dgm:pt modelId="{8418FF16-B560-4B8E-A867-1B96007986E2}" type="pres">
      <dgm:prSet presAssocID="{DE4672C3-1B8E-42E2-B747-2DF77FB91C63}" presName="tx1" presStyleLbl="revTx" presStyleIdx="2" presStyleCnt="4"/>
      <dgm:spPr/>
    </dgm:pt>
    <dgm:pt modelId="{DC4067E4-AC1E-4910-A68B-45984C22A903}" type="pres">
      <dgm:prSet presAssocID="{DE4672C3-1B8E-42E2-B747-2DF77FB91C63}" presName="vert1" presStyleCnt="0"/>
      <dgm:spPr/>
    </dgm:pt>
    <dgm:pt modelId="{E2205C4A-4920-4BFC-B076-EADDA21A9297}" type="pres">
      <dgm:prSet presAssocID="{D76E8387-72D1-4754-8DB5-3E43CC6C8D79}" presName="thickLine" presStyleLbl="alignNode1" presStyleIdx="3" presStyleCnt="4"/>
      <dgm:spPr/>
    </dgm:pt>
    <dgm:pt modelId="{1CD96BB8-1010-44A6-AA65-3F2C54A1ACB0}" type="pres">
      <dgm:prSet presAssocID="{D76E8387-72D1-4754-8DB5-3E43CC6C8D79}" presName="horz1" presStyleCnt="0"/>
      <dgm:spPr/>
    </dgm:pt>
    <dgm:pt modelId="{FAC823CF-BEFC-4882-AE95-2848CFA6755C}" type="pres">
      <dgm:prSet presAssocID="{D76E8387-72D1-4754-8DB5-3E43CC6C8D79}" presName="tx1" presStyleLbl="revTx" presStyleIdx="3" presStyleCnt="4"/>
      <dgm:spPr/>
    </dgm:pt>
    <dgm:pt modelId="{01332A72-8C4E-4786-BAAC-80281EFB5135}" type="pres">
      <dgm:prSet presAssocID="{D76E8387-72D1-4754-8DB5-3E43CC6C8D79}" presName="vert1" presStyleCnt="0"/>
      <dgm:spPr/>
    </dgm:pt>
  </dgm:ptLst>
  <dgm:cxnLst>
    <dgm:cxn modelId="{0B760314-57FD-4337-9BD9-99E1F2A3BC55}" type="presOf" srcId="{C90B6B3B-5CFC-4A6B-B576-F6BD759CF279}" destId="{16E1D03C-F359-4038-B96A-293A451AAC06}" srcOrd="0" destOrd="0" presId="urn:microsoft.com/office/officeart/2008/layout/LinedList"/>
    <dgm:cxn modelId="{2F0FA518-8D3E-4EC2-8421-EBFD799DBD21}" type="presOf" srcId="{A58C6FB5-4F78-4755-B2EA-CA079E2AAA15}" destId="{8C87506D-ADE1-4D60-BFBC-FDD4CE04BBF3}" srcOrd="0" destOrd="0" presId="urn:microsoft.com/office/officeart/2008/layout/LinedList"/>
    <dgm:cxn modelId="{FD7CFB31-2030-46CF-9F91-71146F37AD93}" type="presOf" srcId="{48A221EE-D19E-43D5-B095-C8348D93C1B0}" destId="{EBDA350D-35DA-42CA-B07D-56F400FF1AA3}" srcOrd="0" destOrd="0" presId="urn:microsoft.com/office/officeart/2008/layout/LinedList"/>
    <dgm:cxn modelId="{3F2ACF3F-F245-439C-992F-CF3387A182FE}" srcId="{C90B6B3B-5CFC-4A6B-B576-F6BD759CF279}" destId="{A58C6FB5-4F78-4755-B2EA-CA079E2AAA15}" srcOrd="0" destOrd="0" parTransId="{A3606019-0AF4-4723-B689-CCEB4D98EC6C}" sibTransId="{436B8F41-EBE1-47B2-9CA9-EAC64E0710E5}"/>
    <dgm:cxn modelId="{DA01544E-9CE1-47FD-A636-F935E00244FC}" srcId="{C90B6B3B-5CFC-4A6B-B576-F6BD759CF279}" destId="{DE4672C3-1B8E-42E2-B747-2DF77FB91C63}" srcOrd="2" destOrd="0" parTransId="{7D5984E5-6257-4F56-9A6D-A219ECA69E7D}" sibTransId="{6A20678E-D004-49E7-9B2A-AF2587745015}"/>
    <dgm:cxn modelId="{3B3E5F7E-C2EF-4E1A-8AE4-E30E0B351B27}" srcId="{C90B6B3B-5CFC-4A6B-B576-F6BD759CF279}" destId="{D76E8387-72D1-4754-8DB5-3E43CC6C8D79}" srcOrd="3" destOrd="0" parTransId="{28BBC4CA-4915-4413-AC58-7AD5C7FCB43E}" sibTransId="{045DD00D-6C22-4289-A73A-9AB868E209E4}"/>
    <dgm:cxn modelId="{EC3C0585-1150-45BD-829C-152629C6AAA4}" type="presOf" srcId="{DE4672C3-1B8E-42E2-B747-2DF77FB91C63}" destId="{8418FF16-B560-4B8E-A867-1B96007986E2}" srcOrd="0" destOrd="0" presId="urn:microsoft.com/office/officeart/2008/layout/LinedList"/>
    <dgm:cxn modelId="{CE4110DE-65EA-4402-BCF3-1B1D203F1B3F}" type="presOf" srcId="{D76E8387-72D1-4754-8DB5-3E43CC6C8D79}" destId="{FAC823CF-BEFC-4882-AE95-2848CFA6755C}" srcOrd="0" destOrd="0" presId="urn:microsoft.com/office/officeart/2008/layout/LinedList"/>
    <dgm:cxn modelId="{A2E951E3-C537-4C46-BF83-849CD0E97FEE}" srcId="{C90B6B3B-5CFC-4A6B-B576-F6BD759CF279}" destId="{48A221EE-D19E-43D5-B095-C8348D93C1B0}" srcOrd="1" destOrd="0" parTransId="{8C6BDC95-9393-4EC0-9941-AF74C55100F3}" sibTransId="{00FD3E34-88EB-4872-8FCE-50CFA443E2CB}"/>
    <dgm:cxn modelId="{9AB36214-9BE0-47FF-9C6E-660D044CA637}" type="presParOf" srcId="{16E1D03C-F359-4038-B96A-293A451AAC06}" destId="{DDE85A70-6F62-44BC-8689-EF147F5A58AA}" srcOrd="0" destOrd="0" presId="urn:microsoft.com/office/officeart/2008/layout/LinedList"/>
    <dgm:cxn modelId="{E1D29ADF-43A3-4AA6-A757-7BD8A13A8470}" type="presParOf" srcId="{16E1D03C-F359-4038-B96A-293A451AAC06}" destId="{D636CC71-2B51-4DEE-84F7-EB42AA98C742}" srcOrd="1" destOrd="0" presId="urn:microsoft.com/office/officeart/2008/layout/LinedList"/>
    <dgm:cxn modelId="{3B2294D3-B1F1-490D-BC2C-4D62A57A9F9C}" type="presParOf" srcId="{D636CC71-2B51-4DEE-84F7-EB42AA98C742}" destId="{8C87506D-ADE1-4D60-BFBC-FDD4CE04BBF3}" srcOrd="0" destOrd="0" presId="urn:microsoft.com/office/officeart/2008/layout/LinedList"/>
    <dgm:cxn modelId="{0FB4EE0D-9027-433D-A8E6-6E8C40DF2DB6}" type="presParOf" srcId="{D636CC71-2B51-4DEE-84F7-EB42AA98C742}" destId="{3B60F202-02BF-49B8-8FF6-1A81CB71192C}" srcOrd="1" destOrd="0" presId="urn:microsoft.com/office/officeart/2008/layout/LinedList"/>
    <dgm:cxn modelId="{42E0E17E-8E0E-4E0D-9271-3809943F1399}" type="presParOf" srcId="{16E1D03C-F359-4038-B96A-293A451AAC06}" destId="{06CD740F-C1A2-4511-8263-5CFCB82AAC8D}" srcOrd="2" destOrd="0" presId="urn:microsoft.com/office/officeart/2008/layout/LinedList"/>
    <dgm:cxn modelId="{28B45DB2-B7C5-4D5F-A654-D269D51FCF92}" type="presParOf" srcId="{16E1D03C-F359-4038-B96A-293A451AAC06}" destId="{6E390C5D-68EF-48D5-8B0E-700C682450CC}" srcOrd="3" destOrd="0" presId="urn:microsoft.com/office/officeart/2008/layout/LinedList"/>
    <dgm:cxn modelId="{6A995084-1C69-477F-9C0A-FD8959DE86FC}" type="presParOf" srcId="{6E390C5D-68EF-48D5-8B0E-700C682450CC}" destId="{EBDA350D-35DA-42CA-B07D-56F400FF1AA3}" srcOrd="0" destOrd="0" presId="urn:microsoft.com/office/officeart/2008/layout/LinedList"/>
    <dgm:cxn modelId="{49E0ABE9-0F9A-4097-B230-3400EFD38614}" type="presParOf" srcId="{6E390C5D-68EF-48D5-8B0E-700C682450CC}" destId="{E3D24C2E-2AB4-4D5A-BA2E-B20B5D65BA19}" srcOrd="1" destOrd="0" presId="urn:microsoft.com/office/officeart/2008/layout/LinedList"/>
    <dgm:cxn modelId="{E87C8531-BFBF-4736-B933-A7BB15326279}" type="presParOf" srcId="{16E1D03C-F359-4038-B96A-293A451AAC06}" destId="{D1917C04-96A5-4CCE-A22E-C690E40520A6}" srcOrd="4" destOrd="0" presId="urn:microsoft.com/office/officeart/2008/layout/LinedList"/>
    <dgm:cxn modelId="{582775C4-3FBA-4591-9631-4DDEC1560B3F}" type="presParOf" srcId="{16E1D03C-F359-4038-B96A-293A451AAC06}" destId="{1ED713E3-5A05-4132-B1B2-148BCAA15374}" srcOrd="5" destOrd="0" presId="urn:microsoft.com/office/officeart/2008/layout/LinedList"/>
    <dgm:cxn modelId="{7D93CBAF-0687-4FD5-8FD3-028A21B536C4}" type="presParOf" srcId="{1ED713E3-5A05-4132-B1B2-148BCAA15374}" destId="{8418FF16-B560-4B8E-A867-1B96007986E2}" srcOrd="0" destOrd="0" presId="urn:microsoft.com/office/officeart/2008/layout/LinedList"/>
    <dgm:cxn modelId="{4BB1230E-85C5-4DFE-A42B-5868BB91BE59}" type="presParOf" srcId="{1ED713E3-5A05-4132-B1B2-148BCAA15374}" destId="{DC4067E4-AC1E-4910-A68B-45984C22A903}" srcOrd="1" destOrd="0" presId="urn:microsoft.com/office/officeart/2008/layout/LinedList"/>
    <dgm:cxn modelId="{A2D42923-33EB-48D1-B2D8-AC66B291182B}" type="presParOf" srcId="{16E1D03C-F359-4038-B96A-293A451AAC06}" destId="{E2205C4A-4920-4BFC-B076-EADDA21A9297}" srcOrd="6" destOrd="0" presId="urn:microsoft.com/office/officeart/2008/layout/LinedList"/>
    <dgm:cxn modelId="{A3B7C286-558D-442C-A303-1B8ACD66254F}" type="presParOf" srcId="{16E1D03C-F359-4038-B96A-293A451AAC06}" destId="{1CD96BB8-1010-44A6-AA65-3F2C54A1ACB0}" srcOrd="7" destOrd="0" presId="urn:microsoft.com/office/officeart/2008/layout/LinedList"/>
    <dgm:cxn modelId="{DF56EDB0-E0D7-45C7-B956-E38724F53F77}" type="presParOf" srcId="{1CD96BB8-1010-44A6-AA65-3F2C54A1ACB0}" destId="{FAC823CF-BEFC-4882-AE95-2848CFA6755C}" srcOrd="0" destOrd="0" presId="urn:microsoft.com/office/officeart/2008/layout/LinedList"/>
    <dgm:cxn modelId="{0EE77E44-3B00-4AFB-AAF8-5622D72072BA}" type="presParOf" srcId="{1CD96BB8-1010-44A6-AA65-3F2C54A1ACB0}" destId="{01332A72-8C4E-4786-BAAC-80281EFB513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38F18-07B8-41D8-8BD9-9F8514E8F9C4}">
      <dsp:nvSpPr>
        <dsp:cNvPr id="0" name=""/>
        <dsp:cNvSpPr/>
      </dsp:nvSpPr>
      <dsp:spPr>
        <a:xfrm>
          <a:off x="1186164" y="392793"/>
          <a:ext cx="2546764" cy="2812921"/>
        </a:xfrm>
        <a:prstGeom prst="rect">
          <a:avLst/>
        </a:prstGeom>
        <a:blipFill>
          <a:blip xmlns:r="http://schemas.openxmlformats.org/officeDocument/2006/relationships" r:embed="rId1"/>
          <a:srcRect/>
          <a:stretch>
            <a:fillRect l="-8000" r="-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1189620" y="3218635"/>
          <a:ext cx="2539851" cy="51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endParaRPr lang="en-US" sz="1600" kern="1200" dirty="0">
            <a:solidFill>
              <a:schemeClr val="bg1"/>
            </a:solidFill>
          </a:endParaRPr>
        </a:p>
      </dsp:txBody>
      <dsp:txXfrm>
        <a:off x="1189620" y="3218635"/>
        <a:ext cx="2539851" cy="517206"/>
      </dsp:txXfrm>
    </dsp:sp>
    <dsp:sp modelId="{1223E777-77CB-4A9A-BF21-12B513842696}">
      <dsp:nvSpPr>
        <dsp:cNvPr id="0" name=""/>
        <dsp:cNvSpPr/>
      </dsp:nvSpPr>
      <dsp:spPr>
        <a:xfrm>
          <a:off x="1189620" y="3574022"/>
          <a:ext cx="2539851" cy="640735"/>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4177402" y="416603"/>
          <a:ext cx="2542705" cy="2765300"/>
        </a:xfrm>
        <a:prstGeom prst="rect">
          <a:avLst/>
        </a:prstGeom>
        <a:blipFill>
          <a:blip xmlns:r="http://schemas.openxmlformats.org/officeDocument/2006/relationships" r:embed="rId2"/>
          <a:srcRect/>
          <a:stretch>
            <a:fillRect l="-33000" r="-3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4178829" y="3218635"/>
          <a:ext cx="2539851" cy="51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br>
            <a:rPr lang="en-US" sz="1600" kern="1200" dirty="0">
              <a:solidFill>
                <a:schemeClr val="bg1"/>
              </a:solidFill>
            </a:rPr>
          </a:br>
          <a:endParaRPr lang="en-US" sz="1600" kern="1200" dirty="0">
            <a:solidFill>
              <a:schemeClr val="bg1"/>
            </a:solidFill>
          </a:endParaRPr>
        </a:p>
      </dsp:txBody>
      <dsp:txXfrm>
        <a:off x="4178829" y="3218635"/>
        <a:ext cx="2539851" cy="517206"/>
      </dsp:txXfrm>
    </dsp:sp>
    <dsp:sp modelId="{EE420F84-477D-4635-BEF8-66426E9A259D}">
      <dsp:nvSpPr>
        <dsp:cNvPr id="0" name=""/>
        <dsp:cNvSpPr/>
      </dsp:nvSpPr>
      <dsp:spPr>
        <a:xfrm>
          <a:off x="4178829" y="3574022"/>
          <a:ext cx="2539851" cy="640735"/>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7167204" y="445053"/>
          <a:ext cx="2534606" cy="2708401"/>
        </a:xfrm>
        <a:prstGeom prst="rect">
          <a:avLst/>
        </a:prstGeom>
        <a:blipFill>
          <a:blip xmlns:r="http://schemas.openxmlformats.org/officeDocument/2006/relationships" r:embed="rId3"/>
          <a:srcRect/>
          <a:stretch>
            <a:fillRect t="-15000" b="-1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7164582" y="3218635"/>
          <a:ext cx="2539851" cy="517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spc="20">
              <a:latin typeface="+mj-lt"/>
            </a:defRPr>
          </a:pPr>
          <a:br>
            <a:rPr lang="en-US" sz="1600" kern="1200" dirty="0">
              <a:solidFill>
                <a:schemeClr val="bg1"/>
              </a:solidFill>
            </a:rPr>
          </a:br>
          <a:endParaRPr lang="en-US" sz="1600" kern="1200" dirty="0">
            <a:solidFill>
              <a:schemeClr val="bg1"/>
            </a:solidFill>
          </a:endParaRPr>
        </a:p>
      </dsp:txBody>
      <dsp:txXfrm>
        <a:off x="7164582" y="3218635"/>
        <a:ext cx="2539851" cy="517206"/>
      </dsp:txXfrm>
    </dsp:sp>
    <dsp:sp modelId="{5A7600AF-A34B-4D03-B3D6-B3C760AE8E06}">
      <dsp:nvSpPr>
        <dsp:cNvPr id="0" name=""/>
        <dsp:cNvSpPr/>
      </dsp:nvSpPr>
      <dsp:spPr>
        <a:xfrm>
          <a:off x="7164582" y="3574022"/>
          <a:ext cx="2539851" cy="640735"/>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85A70-6F62-44BC-8689-EF147F5A58AA}">
      <dsp:nvSpPr>
        <dsp:cNvPr id="0" name=""/>
        <dsp:cNvSpPr/>
      </dsp:nvSpPr>
      <dsp:spPr>
        <a:xfrm>
          <a:off x="0" y="0"/>
          <a:ext cx="657141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87506D-ADE1-4D60-BFBC-FDD4CE04BBF3}">
      <dsp:nvSpPr>
        <dsp:cNvPr id="0" name=""/>
        <dsp:cNvSpPr/>
      </dsp:nvSpPr>
      <dsp:spPr>
        <a:xfrm>
          <a:off x="0" y="0"/>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t-EE" sz="2200" kern="1200"/>
            <a:t>336m2 restorani hind oleks 504000 EUR. 1 m2 hind oleks 1500 EUR.</a:t>
          </a:r>
          <a:endParaRPr lang="en-US" sz="2200" kern="1200"/>
        </a:p>
      </dsp:txBody>
      <dsp:txXfrm>
        <a:off x="0" y="0"/>
        <a:ext cx="6571413" cy="1432421"/>
      </dsp:txXfrm>
    </dsp:sp>
    <dsp:sp modelId="{06CD740F-C1A2-4511-8263-5CFCB82AAC8D}">
      <dsp:nvSpPr>
        <dsp:cNvPr id="0" name=""/>
        <dsp:cNvSpPr/>
      </dsp:nvSpPr>
      <dsp:spPr>
        <a:xfrm>
          <a:off x="0" y="1432421"/>
          <a:ext cx="6571413" cy="0"/>
        </a:xfrm>
        <a:prstGeom prst="line">
          <a:avLst/>
        </a:prstGeom>
        <a:solidFill>
          <a:schemeClr val="accent2">
            <a:hueOff val="-827590"/>
            <a:satOff val="-1310"/>
            <a:lumOff val="-784"/>
            <a:alphaOff val="0"/>
          </a:schemeClr>
        </a:solidFill>
        <a:ln w="12700" cap="flat" cmpd="sng" algn="ctr">
          <a:solidFill>
            <a:schemeClr val="accent2">
              <a:hueOff val="-827590"/>
              <a:satOff val="-1310"/>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DA350D-35DA-42CA-B07D-56F400FF1AA3}">
      <dsp:nvSpPr>
        <dsp:cNvPr id="0" name=""/>
        <dsp:cNvSpPr/>
      </dsp:nvSpPr>
      <dsp:spPr>
        <a:xfrm>
          <a:off x="0" y="1432421"/>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t-EE" sz="2200" kern="1200" noProof="0" dirty="0" err="1"/>
            <a:t>Akvapoonika</a:t>
          </a:r>
          <a:r>
            <a:rPr lang="et-EE" sz="2200" kern="1200" noProof="0" dirty="0"/>
            <a:t> süsteem: </a:t>
          </a:r>
          <a:r>
            <a:rPr lang="et-EE" sz="2200" kern="1200" noProof="0" dirty="0" err="1"/>
            <a:t>biofilter</a:t>
          </a:r>
          <a:r>
            <a:rPr lang="et-EE" sz="2200" kern="1200" noProof="0" dirty="0"/>
            <a:t>, vee- ja filtri konteinerid, veepump, õhupump, kasvatuslava taimedele, kalade elukeskkond, kalad (koi- kalad) ja torud. 1600-1900€</a:t>
          </a:r>
        </a:p>
      </dsp:txBody>
      <dsp:txXfrm>
        <a:off x="0" y="1432421"/>
        <a:ext cx="6571413" cy="1432421"/>
      </dsp:txXfrm>
    </dsp:sp>
    <dsp:sp modelId="{D1917C04-96A5-4CCE-A22E-C690E40520A6}">
      <dsp:nvSpPr>
        <dsp:cNvPr id="0" name=""/>
        <dsp:cNvSpPr/>
      </dsp:nvSpPr>
      <dsp:spPr>
        <a:xfrm>
          <a:off x="0" y="2864843"/>
          <a:ext cx="6571413" cy="0"/>
        </a:xfrm>
        <a:prstGeom prst="line">
          <a:avLst/>
        </a:prstGeom>
        <a:solidFill>
          <a:schemeClr val="accent2">
            <a:hueOff val="-1655181"/>
            <a:satOff val="-2619"/>
            <a:lumOff val="-1568"/>
            <a:alphaOff val="0"/>
          </a:schemeClr>
        </a:solidFill>
        <a:ln w="12700" cap="flat" cmpd="sng" algn="ctr">
          <a:solidFill>
            <a:schemeClr val="accent2">
              <a:hueOff val="-1655181"/>
              <a:satOff val="-2619"/>
              <a:lumOff val="-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18FF16-B560-4B8E-A867-1B96007986E2}">
      <dsp:nvSpPr>
        <dsp:cNvPr id="0" name=""/>
        <dsp:cNvSpPr/>
      </dsp:nvSpPr>
      <dsp:spPr>
        <a:xfrm>
          <a:off x="0" y="2864843"/>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t-EE" sz="2200" kern="1200" dirty="0"/>
            <a:t>Lisakulud: vesi, kalasööt, taimed ja vee testimis komplekt ja lisandid veele ning organismidele vajadusel.</a:t>
          </a:r>
          <a:endParaRPr lang="en-US" sz="2200" kern="1200" dirty="0"/>
        </a:p>
      </dsp:txBody>
      <dsp:txXfrm>
        <a:off x="0" y="2864843"/>
        <a:ext cx="6571413" cy="1432421"/>
      </dsp:txXfrm>
    </dsp:sp>
    <dsp:sp modelId="{E2205C4A-4920-4BFC-B076-EADDA21A9297}">
      <dsp:nvSpPr>
        <dsp:cNvPr id="0" name=""/>
        <dsp:cNvSpPr/>
      </dsp:nvSpPr>
      <dsp:spPr>
        <a:xfrm>
          <a:off x="0" y="4297264"/>
          <a:ext cx="6571413" cy="0"/>
        </a:xfrm>
        <a:prstGeom prst="line">
          <a:avLst/>
        </a:prstGeom>
        <a:solidFill>
          <a:schemeClr val="accent2">
            <a:hueOff val="-2482771"/>
            <a:satOff val="-3929"/>
            <a:lumOff val="-2352"/>
            <a:alphaOff val="0"/>
          </a:schemeClr>
        </a:solidFill>
        <a:ln w="12700" cap="flat" cmpd="sng" algn="ctr">
          <a:solidFill>
            <a:schemeClr val="accent2">
              <a:hueOff val="-2482771"/>
              <a:satOff val="-3929"/>
              <a:lumOff val="-23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C823CF-BEFC-4882-AE95-2848CFA6755C}">
      <dsp:nvSpPr>
        <dsp:cNvPr id="0" name=""/>
        <dsp:cNvSpPr/>
      </dsp:nvSpPr>
      <dsp:spPr>
        <a:xfrm>
          <a:off x="0" y="4297264"/>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t-EE" sz="2200" kern="1200"/>
            <a:t>Sõltuvalt vajadustele ning teguritele põhinev hind.</a:t>
          </a:r>
          <a:endParaRPr lang="en-US" sz="2200" kern="1200"/>
        </a:p>
      </dsp:txBody>
      <dsp:txXfrm>
        <a:off x="0" y="4297264"/>
        <a:ext cx="6571413" cy="1432421"/>
      </dsp:txXfrm>
    </dsp:sp>
  </dsp:spTree>
</dsp:drawing>
</file>

<file path=ppt/diagrams/layout1.xml><?xml version="1.0" encoding="utf-8"?>
<dgm:layoutDef xmlns:dgm="http://schemas.openxmlformats.org/drawingml/2006/diagram" xmlns:a="http://schemas.openxmlformats.org/drawingml/2006/main" uniqueId="urn:microsoft.com/office/officeart/2019/1/layout/PeoplePortraitsList">
  <dgm:title val="People Portrait List"/>
  <dgm:desc val="People Portrait List"/>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4T00:28:55.462"/>
    </inkml:context>
    <inkml:brush xml:id="br0">
      <inkml:brushProperty name="width" value="0.1" units="cm"/>
      <inkml:brushProperty name="height" value="0.1" units="cm"/>
    </inkml:brush>
  </inkml:definitions>
  <inkml:trace contextRef="#ctx0" brushRef="#br0">1 0 96 0 0,'0'0'0'0'0,"11"35"0"0"0,-5-26 0 0 0,1 6 0 0 0,-1-2 0 0 0,3-4 0 0 0,-7-7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4T00:29:28.250"/>
    </inkml:context>
    <inkml:brush xml:id="br0">
      <inkml:brushProperty name="width" value="0.1" units="cm"/>
      <inkml:brushProperty name="height" value="0.1" units="cm"/>
    </inkml:brush>
  </inkml:definitions>
  <inkml:trace contextRef="#ctx0" brushRef="#br0">40 232 96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4T00:29:29.795"/>
    </inkml:context>
    <inkml:brush xml:id="br0">
      <inkml:brushProperty name="width" value="0.1" units="cm"/>
      <inkml:brushProperty name="height" value="0.1" units="cm"/>
    </inkml:brush>
  </inkml:definitions>
  <inkml:trace contextRef="#ctx0" brushRef="#br0">0 51 96 0 0,'0'0'0'0'0</inkml:trace>
  <inkml:trace contextRef="#ctx0" brushRef="#br0" timeOffset="1">45 0 96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11-14T00:29:40.045"/>
    </inkml:context>
    <inkml:brush xml:id="br0">
      <inkml:brushProperty name="width" value="0.1" units="cm"/>
      <inkml:brushProperty name="height" value="0.1" units="cm"/>
    </inkml:brush>
  </inkml:definitions>
  <inkml:trace contextRef="#ctx0" brushRef="#br0">0 67 96 0 0,'0'0'0'0'0,"18"-22"0"0"0,-12 16 0 0 0,0 3 0 0 0,0-3 0 0 0,-2-5 0 0 0,2-1 0 0 0,0 5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290714-8DB9-441F-92DB-3CFCAAC14F8D}" type="datetimeFigureOut">
              <a:rPr lang="et-EE" smtClean="0"/>
              <a:t>10.12.2021</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93DCD-79B7-4F24-9963-E7802AF7611D}" type="slidenum">
              <a:rPr lang="et-EE" smtClean="0"/>
              <a:t>‹#›</a:t>
            </a:fld>
            <a:endParaRPr lang="et-EE"/>
          </a:p>
        </p:txBody>
      </p:sp>
    </p:spTree>
    <p:extLst>
      <p:ext uri="{BB962C8B-B14F-4D97-AF65-F5344CB8AC3E}">
        <p14:creationId xmlns:p14="http://schemas.microsoft.com/office/powerpoint/2010/main" val="4130373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5C293DCD-79B7-4F24-9963-E7802AF7611D}" type="slidenum">
              <a:rPr lang="et-EE" smtClean="0"/>
              <a:t>2</a:t>
            </a:fld>
            <a:endParaRPr lang="et-EE"/>
          </a:p>
        </p:txBody>
      </p:sp>
    </p:spTree>
    <p:extLst>
      <p:ext uri="{BB962C8B-B14F-4D97-AF65-F5344CB8AC3E}">
        <p14:creationId xmlns:p14="http://schemas.microsoft.com/office/powerpoint/2010/main" val="333957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GB" sz="1200" b="0" i="0" u="none" strike="noStrike" dirty="0" err="1">
                <a:solidFill>
                  <a:srgbClr val="000000"/>
                </a:solidFill>
                <a:effectLst/>
                <a:latin typeface="Arial" panose="020B0604020202020204" pitchFamily="34" charset="0"/>
              </a:rPr>
              <a:t>Toidu</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tootmissüsteem</a:t>
            </a:r>
            <a:r>
              <a:rPr lang="en-GB" sz="1200" b="0" i="0" u="none" strike="noStrike" dirty="0">
                <a:solidFill>
                  <a:srgbClr val="000000"/>
                </a:solidFill>
                <a:effectLst/>
                <a:latin typeface="Arial" panose="020B0604020202020204" pitchFamily="34" charset="0"/>
              </a:rPr>
              <a:t>, mis </a:t>
            </a:r>
            <a:r>
              <a:rPr lang="en-GB" sz="1200" b="0" i="0" u="none" strike="noStrike" dirty="0" err="1">
                <a:solidFill>
                  <a:srgbClr val="000000"/>
                </a:solidFill>
                <a:effectLst/>
                <a:latin typeface="Arial" panose="020B0604020202020204" pitchFamily="34" charset="0"/>
              </a:rPr>
              <a:t>koosneb</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akvakultuuri</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ja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hüdropoonika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üksteist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toetavast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keskkonnast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Kalade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toitumisest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tekkinud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jääkained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suunatakse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läbi</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filtri</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ning</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biofiltri</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kus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eemaldatakse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tahked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jääkained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Edasi</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suunatakse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vesi</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läbi</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kasvulava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milles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taimed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kasvavad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Kalade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jääkained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tekitavad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baktereid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eelkõige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ammoniaaki</a:t>
            </a:r>
            <a:r>
              <a:rPr lang="en-GB" sz="1200" b="0" i="0" u="none" strike="noStrike" dirty="0">
                <a:solidFill>
                  <a:srgbClr val="000000"/>
                </a:solidFill>
                <a:effectLst/>
                <a:latin typeface="Arial" panose="020B0604020202020204" pitchFamily="34" charset="0"/>
              </a:rPr>
              <a:t>), mis on </a:t>
            </a:r>
            <a:r>
              <a:rPr lang="en-GB" sz="1200" b="0" i="0" u="none" strike="noStrike" dirty="0" err="1">
                <a:solidFill>
                  <a:srgbClr val="000000"/>
                </a:solidFill>
                <a:effectLst/>
                <a:latin typeface="Arial" panose="020B0604020202020204" pitchFamily="34" charset="0"/>
              </a:rPr>
              <a:t>kaladele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ohtlikud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kuid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taimed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muudavad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selle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bakterite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toimel</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taimedele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omastatavaks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toitaineks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ning</a:t>
            </a:r>
            <a:r>
              <a:rPr lang="en-GB" sz="1200" b="0" i="0" u="none" strike="noStrike" dirty="0">
                <a:solidFill>
                  <a:srgbClr val="000000"/>
                </a:solidFill>
                <a:effectLst/>
                <a:latin typeface="Arial" panose="020B0604020202020204" pitchFamily="34" charset="0"/>
              </a:rPr>
              <a:t> see </a:t>
            </a:r>
            <a:r>
              <a:rPr lang="en-GB" sz="1200" b="0" i="0" u="none" strike="noStrike" dirty="0" err="1">
                <a:solidFill>
                  <a:srgbClr val="000000"/>
                </a:solidFill>
                <a:effectLst/>
                <a:latin typeface="Arial" panose="020B0604020202020204" pitchFamily="34" charset="0"/>
              </a:rPr>
              <a:t>sama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vesi</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suunatakse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kalade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elukeskonda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tagasi</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ilma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nende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bakteriteta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ja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protsess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kordab</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ennast</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Kalasid</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peab</a:t>
            </a:r>
            <a:r>
              <a:rPr lang="en-GB" sz="1200" b="0" i="0" u="none" strike="noStrike" dirty="0">
                <a:solidFill>
                  <a:srgbClr val="000000"/>
                </a:solidFill>
                <a:effectLst/>
                <a:latin typeface="Arial" panose="020B0604020202020204" pitchFamily="34" charset="0"/>
              </a:rPr>
              <a:t> aga </a:t>
            </a:r>
            <a:r>
              <a:rPr lang="en-GB" sz="1200" b="0" i="0" u="none" strike="noStrike" dirty="0" err="1">
                <a:solidFill>
                  <a:srgbClr val="000000"/>
                </a:solidFill>
                <a:effectLst/>
                <a:latin typeface="Arial" panose="020B0604020202020204" pitchFamily="34" charset="0"/>
              </a:rPr>
              <a:t>ise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toitma</a:t>
            </a:r>
            <a:r>
              <a:rPr lang="en-GB" sz="1200" b="0" i="0" u="none" strike="noStrike" dirty="0">
                <a:solidFill>
                  <a:srgbClr val="000000"/>
                </a:solidFill>
                <a:effectLst/>
                <a:latin typeface="Arial" panose="020B0604020202020204" pitchFamily="34" charset="0"/>
              </a:rPr>
              <a:t>, et </a:t>
            </a:r>
            <a:r>
              <a:rPr lang="en-GB" sz="1200" b="0" i="0" u="none" strike="noStrike" dirty="0" err="1">
                <a:solidFill>
                  <a:srgbClr val="000000"/>
                </a:solidFill>
                <a:effectLst/>
                <a:latin typeface="Arial" panose="020B0604020202020204" pitchFamily="34" charset="0"/>
              </a:rPr>
              <a:t>protsess</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algaks</a:t>
            </a:r>
            <a:r>
              <a:rPr lang="en-GB" sz="1200" b="0" i="0" u="none" strike="noStrike" dirty="0">
                <a:solidFill>
                  <a:srgbClr val="000000"/>
                </a:solidFill>
                <a:effectLst/>
                <a:latin typeface="Arial" panose="020B0604020202020204" pitchFamily="34" charset="0"/>
              </a:rPr>
              <a:t>.</a:t>
            </a:r>
            <a:endParaRPr lang="en-GB" sz="1200" b="1" i="0" u="none" strike="noStrike" dirty="0">
              <a:solidFill>
                <a:srgbClr val="222222"/>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GB" sz="1200" b="0" i="0" u="none" strike="noStrike" dirty="0" err="1">
                <a:solidFill>
                  <a:srgbClr val="000000"/>
                </a:solidFill>
                <a:effectLst/>
                <a:latin typeface="Arial" panose="020B0604020202020204" pitchFamily="34" charset="0"/>
              </a:rPr>
              <a:t>Kõige</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paremini</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saab</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kasvatada</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köögivilju</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eriti</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lehtköögivilju</a:t>
            </a:r>
            <a:r>
              <a:rPr lang="en-GB" sz="1200" b="0" i="0" u="none" strike="noStrike" dirty="0">
                <a:solidFill>
                  <a:srgbClr val="000000"/>
                </a:solidFill>
                <a:effectLst/>
                <a:latin typeface="Arial" panose="020B0604020202020204" pitchFamily="34" charset="0"/>
              </a:rPr>
              <a:t>.</a:t>
            </a:r>
            <a:endParaRPr lang="en-GB" sz="1200" b="1" i="0" u="none" strike="noStrike" dirty="0">
              <a:solidFill>
                <a:srgbClr val="222222"/>
              </a:solidFill>
              <a:effectLst/>
              <a:latin typeface="Arial" panose="020B0604020202020204" pitchFamily="34" charset="0"/>
            </a:endParaRPr>
          </a:p>
          <a:p>
            <a:endParaRPr lang="et-EE" dirty="0"/>
          </a:p>
        </p:txBody>
      </p:sp>
      <p:sp>
        <p:nvSpPr>
          <p:cNvPr id="4" name="Slide Number Placeholder 3"/>
          <p:cNvSpPr>
            <a:spLocks noGrp="1"/>
          </p:cNvSpPr>
          <p:nvPr>
            <p:ph type="sldNum" sz="quarter" idx="5"/>
          </p:nvPr>
        </p:nvSpPr>
        <p:spPr/>
        <p:txBody>
          <a:bodyPr/>
          <a:lstStyle/>
          <a:p>
            <a:fld id="{5C293DCD-79B7-4F24-9963-E7802AF7611D}" type="slidenum">
              <a:rPr lang="et-EE" smtClean="0"/>
              <a:t>7</a:t>
            </a:fld>
            <a:endParaRPr lang="et-EE"/>
          </a:p>
        </p:txBody>
      </p:sp>
    </p:spTree>
    <p:extLst>
      <p:ext uri="{BB962C8B-B14F-4D97-AF65-F5344CB8AC3E}">
        <p14:creationId xmlns:p14="http://schemas.microsoft.com/office/powerpoint/2010/main" val="463316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5C293DCD-79B7-4F24-9963-E7802AF7611D}" type="slidenum">
              <a:rPr lang="et-EE" smtClean="0"/>
              <a:t>17</a:t>
            </a:fld>
            <a:endParaRPr lang="et-EE"/>
          </a:p>
        </p:txBody>
      </p:sp>
    </p:spTree>
    <p:extLst>
      <p:ext uri="{BB962C8B-B14F-4D97-AF65-F5344CB8AC3E}">
        <p14:creationId xmlns:p14="http://schemas.microsoft.com/office/powerpoint/2010/main" val="2571162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12/10/2021</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4541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12/10/2021</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61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12/10/2021</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0951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rket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B45A-9FA0-4D2A-8BEF-4709BD5C14CA}"/>
              </a:ext>
            </a:extLst>
          </p:cNvPr>
          <p:cNvSpPr>
            <a:spLocks noGrp="1"/>
          </p:cNvSpPr>
          <p:nvPr>
            <p:ph type="title"/>
          </p:nvPr>
        </p:nvSpPr>
        <p:spPr/>
        <p:txBody>
          <a:bodyPr/>
          <a:lstStyle>
            <a:lvl1pPr algn="ctr">
              <a:defRPr>
                <a:solidFill>
                  <a:schemeClr val="tx1">
                    <a:lumMod val="50000"/>
                    <a:lumOff val="50000"/>
                  </a:schemeClr>
                </a:solidFill>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C06C6CB5-A7CF-4AA0-8E61-3C46EFA04157}"/>
              </a:ext>
              <a:ext uri="{C183D7F6-B498-43B3-948B-1728B52AA6E4}">
                <adec:decorative xmlns:adec="http://schemas.microsoft.com/office/drawing/2017/decorative" val="1"/>
              </a:ext>
            </a:extLst>
          </p:cNvPr>
          <p:cNvSpPr>
            <a:spLocks noGrp="1"/>
          </p:cNvSpPr>
          <p:nvPr>
            <p:ph type="pic" sz="quarter" idx="23" hasCustomPrompt="1"/>
          </p:nvPr>
        </p:nvSpPr>
        <p:spPr>
          <a:xfrm>
            <a:off x="1524" y="4572000"/>
            <a:ext cx="12188952" cy="2286000"/>
          </a:xfrm>
          <a:solidFill>
            <a:schemeClr val="accent6"/>
          </a:solidFill>
        </p:spPr>
        <p:txBody>
          <a:bodyPr anchor="b"/>
          <a:lstStyle>
            <a:lvl1pPr marL="0" indent="0">
              <a:buNone/>
              <a:defRPr/>
            </a:lvl1pPr>
          </a:lstStyle>
          <a:p>
            <a:r>
              <a:rPr lang="en-US" dirty="0"/>
              <a:t>Click to add picture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58305" y="1696389"/>
            <a:ext cx="3210331" cy="3647605"/>
          </a:xfrm>
          <a:solidFill>
            <a:schemeClr val="bg1"/>
          </a:solidFill>
          <a:ln w="12700">
            <a:solidFill>
              <a:schemeClr val="tx2">
                <a:lumMod val="20000"/>
                <a:lumOff val="80000"/>
              </a:schemeClr>
            </a:solidFill>
          </a:ln>
        </p:spPr>
        <p:txBody>
          <a:bodyPr lIns="91440" tIns="457200">
            <a:noAutofit/>
          </a:bodyPr>
          <a:lstStyle>
            <a:lvl1pPr marL="0" indent="0" algn="ctr">
              <a:buNone/>
              <a:defRPr sz="3200" b="0">
                <a:solidFill>
                  <a:schemeClr val="accent4"/>
                </a:solidFill>
                <a:latin typeface="+mj-lt"/>
              </a:defRPr>
            </a:lvl1pPr>
          </a:lstStyle>
          <a:p>
            <a:pPr lvl="0"/>
            <a:r>
              <a:rPr lang="en-US" dirty="0"/>
              <a:t>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lvl1pPr>
              <a:defRPr>
                <a:solidFill>
                  <a:schemeClr val="bg1"/>
                </a:solidFill>
              </a:defRPr>
            </a:lvl1pPr>
          </a:lstStyle>
          <a:p>
            <a:r>
              <a:rPr lang="en-US" dirty="0"/>
              <a:t>20XX</a:t>
            </a:r>
          </a:p>
        </p:txBody>
      </p:sp>
      <p:sp>
        <p:nvSpPr>
          <p:cNvPr id="16" name="Text Placeholder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516628" y="1696389"/>
            <a:ext cx="3209544" cy="3648456"/>
          </a:xfrm>
          <a:solidFill>
            <a:schemeClr val="bg1"/>
          </a:solidFill>
          <a:ln w="12700">
            <a:solidFill>
              <a:schemeClr val="tx2">
                <a:lumMod val="20000"/>
                <a:lumOff val="80000"/>
              </a:schemeClr>
            </a:solidFill>
          </a:ln>
        </p:spPr>
        <p:txBody>
          <a:bodyPr tIns="457200">
            <a:noAutofit/>
          </a:bodyPr>
          <a:lstStyle>
            <a:lvl1pPr marL="0" indent="0" algn="ctr">
              <a:buNone/>
              <a:defRPr sz="3200" b="0">
                <a:solidFill>
                  <a:schemeClr val="accent4"/>
                </a:solidFill>
                <a:latin typeface="+mj-lt"/>
              </a:defRPr>
            </a:lvl1pPr>
          </a:lstStyle>
          <a:p>
            <a:pPr lvl="0"/>
            <a:r>
              <a:rPr lang="en-US" dirty="0"/>
              <a:t>Subtitle</a:t>
            </a:r>
          </a:p>
        </p:txBody>
      </p:sp>
      <p:sp>
        <p:nvSpPr>
          <p:cNvPr id="18" name="Text Placeholder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765548"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lvl1pPr>
              <a:defRPr>
                <a:solidFill>
                  <a:schemeClr val="bg1"/>
                </a:solidFill>
              </a:defRPr>
            </a:lvl1pPr>
          </a:lstStyle>
          <a:p>
            <a:r>
              <a:rPr lang="en-US" dirty="0"/>
              <a:t>Pitch deck title</a:t>
            </a:r>
          </a:p>
        </p:txBody>
      </p:sp>
      <p:sp>
        <p:nvSpPr>
          <p:cNvPr id="20" name="Text Placeholder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48764" y="1696389"/>
            <a:ext cx="3209544" cy="3648456"/>
          </a:xfrm>
          <a:solidFill>
            <a:schemeClr val="bg1"/>
          </a:solidFill>
          <a:ln w="12700">
            <a:solidFill>
              <a:schemeClr val="tx2">
                <a:lumMod val="20000"/>
                <a:lumOff val="80000"/>
              </a:schemeClr>
            </a:solidFill>
          </a:ln>
        </p:spPr>
        <p:txBody>
          <a:bodyPr tIns="457200">
            <a:noAutofit/>
          </a:bodyPr>
          <a:lstStyle>
            <a:lvl1pPr marL="0" indent="0" algn="ctr">
              <a:buNone/>
              <a:defRPr sz="3200" b="0">
                <a:solidFill>
                  <a:schemeClr val="accent4"/>
                </a:solidFill>
                <a:latin typeface="+mj-lt"/>
              </a:defRPr>
            </a:lvl1pPr>
          </a:lstStyle>
          <a:p>
            <a:pPr lvl="0"/>
            <a:r>
              <a:rPr lang="en-US" dirty="0"/>
              <a:t>Subtitle</a:t>
            </a:r>
          </a:p>
        </p:txBody>
      </p:sp>
      <p:sp>
        <p:nvSpPr>
          <p:cNvPr id="21" name="Text Placeholder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377130" y="2750695"/>
            <a:ext cx="2743200" cy="2465883"/>
          </a:xfrm>
        </p:spPr>
        <p:txBody>
          <a:bodyPr>
            <a:normAutofit/>
          </a:bodyPr>
          <a:lstStyle>
            <a:lvl1pPr marL="0" indent="0" algn="ctr">
              <a:buFont typeface="Arial" panose="020B0604020202020204" pitchFamily="34" charset="0"/>
              <a:buNone/>
              <a:defRPr sz="1400">
                <a:solidFill>
                  <a:schemeClr val="tx1"/>
                </a:solidFill>
              </a:defRPr>
            </a:lvl1pPr>
          </a:lstStyle>
          <a:p>
            <a:pPr lvl="0"/>
            <a:r>
              <a:rPr lang="en-US" dirty="0"/>
              <a:t>Click to add text</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85659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1518686" y="365125"/>
            <a:ext cx="9986601" cy="1325563"/>
          </a:xfrm>
        </p:spPr>
        <p:txBody>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1508692" y="1912336"/>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573892" y="1874838"/>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E725FCE9-B62D-4B16-807B-9D0D63E93B56}"/>
              </a:ext>
            </a:extLst>
          </p:cNvPr>
          <p:cNvSpPr>
            <a:spLocks noGrp="1"/>
          </p:cNvSpPr>
          <p:nvPr>
            <p:ph type="body" sz="quarter" idx="14"/>
          </p:nvPr>
        </p:nvSpPr>
        <p:spPr>
          <a:xfrm>
            <a:off x="1508692" y="2388253"/>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p:txBody>
      </p:sp>
      <p:sp>
        <p:nvSpPr>
          <p:cNvPr id="14" name="Text Placeholder 12">
            <a:extLst>
              <a:ext uri="{FF2B5EF4-FFF2-40B4-BE49-F238E27FC236}">
                <a16:creationId xmlns:a16="http://schemas.microsoft.com/office/drawing/2014/main" id="{BA57DF8C-FA7C-490B-98CE-CDE7957EE729}"/>
              </a:ext>
            </a:extLst>
          </p:cNvPr>
          <p:cNvSpPr>
            <a:spLocks noGrp="1"/>
          </p:cNvSpPr>
          <p:nvPr>
            <p:ph type="body" sz="quarter" idx="15"/>
          </p:nvPr>
        </p:nvSpPr>
        <p:spPr>
          <a:xfrm>
            <a:off x="6573892" y="2337741"/>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p:txBody>
      </p:sp>
      <p:sp>
        <p:nvSpPr>
          <p:cNvPr id="19" name="Text Placeholder 2">
            <a:extLst>
              <a:ext uri="{FF2B5EF4-FFF2-40B4-BE49-F238E27FC236}">
                <a16:creationId xmlns:a16="http://schemas.microsoft.com/office/drawing/2014/main" id="{FF039F13-B78B-4A7E-AB1D-94C070BAE974}"/>
              </a:ext>
            </a:extLst>
          </p:cNvPr>
          <p:cNvSpPr>
            <a:spLocks noGrp="1"/>
          </p:cNvSpPr>
          <p:nvPr>
            <p:ph type="body" idx="16"/>
          </p:nvPr>
        </p:nvSpPr>
        <p:spPr>
          <a:xfrm>
            <a:off x="1518687" y="3608720"/>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4">
            <a:extLst>
              <a:ext uri="{FF2B5EF4-FFF2-40B4-BE49-F238E27FC236}">
                <a16:creationId xmlns:a16="http://schemas.microsoft.com/office/drawing/2014/main" id="{525F4B91-27EE-47AC-BBD0-A66FE53A04FF}"/>
              </a:ext>
            </a:extLst>
          </p:cNvPr>
          <p:cNvSpPr>
            <a:spLocks noGrp="1"/>
          </p:cNvSpPr>
          <p:nvPr>
            <p:ph type="body" sz="quarter" idx="17"/>
          </p:nvPr>
        </p:nvSpPr>
        <p:spPr>
          <a:xfrm>
            <a:off x="6583887" y="3571222"/>
            <a:ext cx="4114800" cy="457200"/>
          </a:xfrm>
        </p:spPr>
        <p:txBody>
          <a:bodyPr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12">
            <a:extLst>
              <a:ext uri="{FF2B5EF4-FFF2-40B4-BE49-F238E27FC236}">
                <a16:creationId xmlns:a16="http://schemas.microsoft.com/office/drawing/2014/main" id="{1F0A1756-3486-46A9-9DD3-7BFA5FF75731}"/>
              </a:ext>
            </a:extLst>
          </p:cNvPr>
          <p:cNvSpPr>
            <a:spLocks noGrp="1"/>
          </p:cNvSpPr>
          <p:nvPr>
            <p:ph type="body" sz="quarter" idx="18"/>
          </p:nvPr>
        </p:nvSpPr>
        <p:spPr>
          <a:xfrm>
            <a:off x="1518687" y="4084637"/>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p:txBody>
      </p:sp>
      <p:sp>
        <p:nvSpPr>
          <p:cNvPr id="22" name="Text Placeholder 12">
            <a:extLst>
              <a:ext uri="{FF2B5EF4-FFF2-40B4-BE49-F238E27FC236}">
                <a16:creationId xmlns:a16="http://schemas.microsoft.com/office/drawing/2014/main" id="{F50C0C1C-5BD4-4F62-8AB2-50B1FE4A7DAE}"/>
              </a:ext>
            </a:extLst>
          </p:cNvPr>
          <p:cNvSpPr>
            <a:spLocks noGrp="1"/>
          </p:cNvSpPr>
          <p:nvPr>
            <p:ph type="body" sz="quarter" idx="19"/>
          </p:nvPr>
        </p:nvSpPr>
        <p:spPr>
          <a:xfrm>
            <a:off x="6583887" y="4034125"/>
            <a:ext cx="4114800" cy="914400"/>
          </a:xfrm>
        </p:spPr>
        <p:txBody>
          <a:bodyPr>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Master text styles</a:t>
            </a:r>
          </a:p>
          <a:p>
            <a:pPr lvl="1"/>
            <a:r>
              <a:rPr lang="en-US"/>
              <a:t>Second level</a:t>
            </a:r>
          </a:p>
        </p:txBody>
      </p:sp>
      <p:sp>
        <p:nvSpPr>
          <p:cNvPr id="15" name="Picture Placeholder 10">
            <a:extLst>
              <a:ext uri="{FF2B5EF4-FFF2-40B4-BE49-F238E27FC236}">
                <a16:creationId xmlns:a16="http://schemas.microsoft.com/office/drawing/2014/main" id="{A12F2D63-1E00-4379-A32F-B52857A50211}"/>
              </a:ext>
            </a:extLst>
          </p:cNvPr>
          <p:cNvSpPr>
            <a:spLocks noGrp="1"/>
          </p:cNvSpPr>
          <p:nvPr>
            <p:ph type="pic" sz="quarter" idx="13"/>
          </p:nvPr>
        </p:nvSpPr>
        <p:spPr>
          <a:xfrm>
            <a:off x="1524" y="5943600"/>
            <a:ext cx="12188952" cy="914400"/>
          </a:xfrm>
          <a:solidFill>
            <a:schemeClr val="accent6"/>
          </a:solidFill>
        </p:spPr>
        <p:txBody>
          <a:bodyPr/>
          <a:lstStyle/>
          <a:p>
            <a:r>
              <a:rPr lang="en-US"/>
              <a:t>Click icon to add picture</a:t>
            </a:r>
            <a:endParaRPr lang="en-US" dirty="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8760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p:nvPr>
        </p:nvSpPr>
        <p:spPr>
          <a:xfrm>
            <a:off x="719425" y="4689888"/>
            <a:ext cx="5029200" cy="1371600"/>
          </a:xfrm>
        </p:spPr>
        <p:txBody>
          <a:bodyPr anchor="ctr" anchorCtr="0">
            <a:normAutofit/>
          </a:bodyPr>
          <a:lstStyle>
            <a:lvl1pPr algn="ctr">
              <a:defRPr sz="4400"/>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5637276" cy="4114800"/>
          </a:xfrm>
          <a:solidFill>
            <a:schemeClr val="accent6"/>
          </a:solidFill>
        </p:spPr>
        <p:txBody>
          <a:bodyPr/>
          <a:lstStyle/>
          <a:p>
            <a:r>
              <a:rPr lang="en-US"/>
              <a:t>Click icon to add picture</a:t>
            </a:r>
            <a:endParaRPr lang="en-US" dirty="0"/>
          </a:p>
        </p:txBody>
      </p:sp>
      <p:sp>
        <p:nvSpPr>
          <p:cNvPr id="10" name="Picture Placeholder 7">
            <a:extLst>
              <a:ext uri="{FF2B5EF4-FFF2-40B4-BE49-F238E27FC236}">
                <a16:creationId xmlns:a16="http://schemas.microsoft.com/office/drawing/2014/main" id="{6B717642-3C5E-4830-BCBC-E7FAE8B77949}"/>
              </a:ext>
            </a:extLst>
          </p:cNvPr>
          <p:cNvSpPr>
            <a:spLocks noGrp="1"/>
          </p:cNvSpPr>
          <p:nvPr>
            <p:ph type="pic" sz="quarter" idx="15"/>
          </p:nvPr>
        </p:nvSpPr>
        <p:spPr>
          <a:xfrm>
            <a:off x="6096000" y="390524"/>
            <a:ext cx="5637276" cy="4114800"/>
          </a:xfrm>
          <a:solidFill>
            <a:schemeClr val="accent6"/>
          </a:solidFill>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1A83FC01-0C03-4607-B5EA-8C230EA7CABF}"/>
              </a:ext>
            </a:extLst>
          </p:cNvPr>
          <p:cNvSpPr>
            <a:spLocks noGrp="1"/>
          </p:cNvSpPr>
          <p:nvPr>
            <p:ph type="body" sz="quarter" idx="14"/>
          </p:nvPr>
        </p:nvSpPr>
        <p:spPr>
          <a:xfrm>
            <a:off x="6460759" y="4687863"/>
            <a:ext cx="5029200" cy="1463040"/>
          </a:xfrm>
        </p:spPr>
        <p:txBody>
          <a:bodyPr anchor="ctr" anchorCtr="0">
            <a:noAutofit/>
          </a:bodyPr>
          <a:lstStyle>
            <a:lvl1pPr marL="0" indent="0">
              <a:lnSpc>
                <a:spcPts val="2000"/>
              </a:lnSpc>
              <a:buNone/>
              <a:defRPr sz="1600"/>
            </a:lvl1pPr>
            <a:lvl2pPr marL="457200" indent="0">
              <a:lnSpc>
                <a:spcPts val="2000"/>
              </a:lnSpc>
              <a:buNone/>
              <a:defRPr sz="1600"/>
            </a:lvl2pPr>
            <a:lvl3pPr marL="914400" indent="0">
              <a:lnSpc>
                <a:spcPts val="2000"/>
              </a:lnSpc>
              <a:spcBef>
                <a:spcPts val="0"/>
              </a:spcBef>
              <a:buNone/>
              <a:defRPr sz="1600"/>
            </a:lvl3pPr>
            <a:lvl4pPr marL="1371600" indent="0">
              <a:lnSpc>
                <a:spcPts val="2000"/>
              </a:lnSpc>
              <a:buNone/>
              <a:defRPr sz="1600"/>
            </a:lvl4pPr>
            <a:lvl5pPr marL="1828800" indent="0">
              <a:lnSpc>
                <a:spcPts val="20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a:lstStyle/>
          <a:p>
            <a:r>
              <a:rPr lang="en-US" dirty="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801199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53728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56508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05682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6413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12/10/2021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9010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12/10/2021</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6828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12/10/2021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02687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12/10/2021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4796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36522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12/10/2021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57775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12293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5375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13928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12/10/2021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66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12/10/2021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63460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12/10/2021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46641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12/10/2021</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0397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57775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12/10/2021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77197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12/10/2021</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4893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12/10/2021</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3769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12/10/2021</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80229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12/10/2021</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0364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12/10/2021</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8564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12/10/2021</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0752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12/10/2021</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69480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9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12/10/2021</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255463437"/>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5.png"/><Relationship Id="rId3" Type="http://schemas.openxmlformats.org/officeDocument/2006/relationships/image" Target="../media/image33.png"/><Relationship Id="rId7" Type="http://schemas.openxmlformats.org/officeDocument/2006/relationships/image" Target="../media/image200.png"/><Relationship Id="rId12"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220.png"/><Relationship Id="rId5" Type="http://schemas.openxmlformats.org/officeDocument/2006/relationships/image" Target="../media/image19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10.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ebcache.googleusercontent.com/search?q=cache:XXA3pH0scfkJ:https://www.kv.ee/aripind-haapsalu-haapsalu-linn-3039433.html+&amp;cd=5&amp;hl=et&amp;ct=clnk&amp;gl=ee"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 Id="rId5" Type="http://schemas.openxmlformats.org/officeDocument/2006/relationships/image" Target="../media/image44.jp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rive.google.com/drive/folders/1vUY3-rpVgGIFM7yOf3KXWsq1qJWqUkR1?usp=sharing" TargetMode="External"/><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youtu.be/ezpDwMma_Z0"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026" name="Picture 2">
            <a:extLst>
              <a:ext uri="{FF2B5EF4-FFF2-40B4-BE49-F238E27FC236}">
                <a16:creationId xmlns:a16="http://schemas.microsoft.com/office/drawing/2014/main" id="{C7D0DB3D-ABE3-404E-9B07-668F332BA649}"/>
              </a:ext>
              <a:ext uri="{C183D7F6-B498-43B3-948B-1728B52AA6E4}">
                <adec:decorative xmlns:adec="http://schemas.microsoft.com/office/drawing/2017/decorative" val="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813" b="7813"/>
          <a:stretch/>
        </p:blipFill>
        <p:spPr bwMode="auto">
          <a:xfrm>
            <a:off x="-1" y="3751"/>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id="{7C10BC51-CA68-4DED-AB6D-130047878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4" name="Graphic 190">
            <a:extLst>
              <a:ext uri="{FF2B5EF4-FFF2-40B4-BE49-F238E27FC236}">
                <a16:creationId xmlns:a16="http://schemas.microsoft.com/office/drawing/2014/main" id="{F3F5D407-83EF-4D7F-9DAF-4C3CEB778F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85" name="Freeform: Shape 84">
              <a:extLst>
                <a:ext uri="{FF2B5EF4-FFF2-40B4-BE49-F238E27FC236}">
                  <a16:creationId xmlns:a16="http://schemas.microsoft.com/office/drawing/2014/main" id="{CC07906A-A83F-47F2-975A-C1756F44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C38730D-4164-41D4-81C0-E9A070EA8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88" name="Group 87">
            <a:extLst>
              <a:ext uri="{FF2B5EF4-FFF2-40B4-BE49-F238E27FC236}">
                <a16:creationId xmlns:a16="http://schemas.microsoft.com/office/drawing/2014/main" id="{D2539C73-C848-4608-957A-D6C016913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89" name="Oval 88">
              <a:extLst>
                <a:ext uri="{FF2B5EF4-FFF2-40B4-BE49-F238E27FC236}">
                  <a16:creationId xmlns:a16="http://schemas.microsoft.com/office/drawing/2014/main" id="{253EEDFE-1D2D-4938-9DF2-97FB4F709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5EA4CF2D-570F-4529-ADDA-B37CF05B61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1" name="Oval 90">
              <a:extLst>
                <a:ext uri="{FF2B5EF4-FFF2-40B4-BE49-F238E27FC236}">
                  <a16:creationId xmlns:a16="http://schemas.microsoft.com/office/drawing/2014/main" id="{CBE92B83-AFA7-40B1-9D3C-502840BAD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0FBEF48-1BD5-4508-8684-3F2E4CF15B24}"/>
              </a:ext>
            </a:extLst>
          </p:cNvPr>
          <p:cNvSpPr>
            <a:spLocks noGrp="1"/>
          </p:cNvSpPr>
          <p:nvPr>
            <p:ph type="title"/>
          </p:nvPr>
        </p:nvSpPr>
        <p:spPr>
          <a:xfrm>
            <a:off x="670670" y="821691"/>
            <a:ext cx="4800600" cy="2868178"/>
          </a:xfrm>
        </p:spPr>
        <p:txBody>
          <a:bodyPr vert="horz" lIns="91440" tIns="45720" rIns="91440" bIns="45720" rtlCol="0" anchor="b">
            <a:normAutofit/>
          </a:bodyPr>
          <a:lstStyle/>
          <a:p>
            <a:pPr algn="ctr"/>
            <a:r>
              <a:rPr lang="et-EE" sz="3400" b="1" cap="all" spc="1500" dirty="0">
                <a:ea typeface="Source Sans Pro SemiBold" panose="020B0603030403020204" pitchFamily="34" charset="0"/>
              </a:rPr>
              <a:t>Noored</a:t>
            </a:r>
            <a:br>
              <a:rPr lang="et-EE" sz="3400" b="1" cap="all" spc="1500" dirty="0">
                <a:ea typeface="Source Sans Pro SemiBold" panose="020B0603030403020204" pitchFamily="34" charset="0"/>
              </a:rPr>
            </a:br>
            <a:r>
              <a:rPr lang="et-EE" sz="3400" b="1" cap="all" spc="1500" dirty="0">
                <a:ea typeface="Source Sans Pro SemiBold" panose="020B0603030403020204" pitchFamily="34" charset="0"/>
              </a:rPr>
              <a:t>asukülla</a:t>
            </a:r>
            <a:br>
              <a:rPr lang="en-US" sz="3400" b="1" cap="all" spc="1500" dirty="0">
                <a:ea typeface="Source Sans Pro SemiBold" panose="020B0603030403020204" pitchFamily="34" charset="0"/>
              </a:rPr>
            </a:br>
            <a:endParaRPr lang="en-US" sz="3400" b="1" cap="all" spc="1500" dirty="0">
              <a:ea typeface="Source Sans Pro SemiBold" panose="020B0603030403020204" pitchFamily="34" charset="0"/>
            </a:endParaRPr>
          </a:p>
        </p:txBody>
      </p:sp>
      <p:sp>
        <p:nvSpPr>
          <p:cNvPr id="93" name="Graphic 212">
            <a:extLst>
              <a:ext uri="{FF2B5EF4-FFF2-40B4-BE49-F238E27FC236}">
                <a16:creationId xmlns:a16="http://schemas.microsoft.com/office/drawing/2014/main" id="{19A55484-B97B-45ED-A47D-EBECAC290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95" name="Graphic 212">
            <a:extLst>
              <a:ext uri="{FF2B5EF4-FFF2-40B4-BE49-F238E27FC236}">
                <a16:creationId xmlns:a16="http://schemas.microsoft.com/office/drawing/2014/main" id="{B31CB7B9-2B8F-4AD6-9FFE-5DAE8E1322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AF693595-D73C-4B56-8647-2B2BF1E6AE91}"/>
              </a:ext>
            </a:extLst>
          </p:cNvPr>
          <p:cNvSpPr txBox="1"/>
          <p:nvPr/>
        </p:nvSpPr>
        <p:spPr>
          <a:xfrm>
            <a:off x="885626" y="3252771"/>
            <a:ext cx="4344663" cy="1631216"/>
          </a:xfrm>
          <a:prstGeom prst="rect">
            <a:avLst/>
          </a:prstGeom>
          <a:noFill/>
        </p:spPr>
        <p:txBody>
          <a:bodyPr wrap="square" rtlCol="0">
            <a:spAutoFit/>
          </a:bodyPr>
          <a:lstStyle/>
          <a:p>
            <a:pPr algn="ctr"/>
            <a:r>
              <a:rPr lang="en-GB" sz="2000" dirty="0">
                <a:latin typeface="Aharoni" panose="02010803020104030203" pitchFamily="2" charset="-79"/>
                <a:cs typeface="Aharoni" panose="02010803020104030203" pitchFamily="2" charset="-79"/>
              </a:rPr>
              <a:t>Stella </a:t>
            </a:r>
            <a:r>
              <a:rPr lang="en-GB" sz="2000" dirty="0" err="1">
                <a:latin typeface="Aharoni" panose="02010803020104030203" pitchFamily="2" charset="-79"/>
                <a:cs typeface="Aharoni" panose="02010803020104030203" pitchFamily="2" charset="-79"/>
              </a:rPr>
              <a:t>Olek</a:t>
            </a:r>
            <a:endParaRPr lang="en-GB" sz="2000" dirty="0">
              <a:latin typeface="Aharoni" panose="02010803020104030203" pitchFamily="2" charset="-79"/>
              <a:cs typeface="Aharoni" panose="02010803020104030203" pitchFamily="2" charset="-79"/>
            </a:endParaRPr>
          </a:p>
          <a:p>
            <a:pPr algn="ctr"/>
            <a:r>
              <a:rPr lang="en-GB" sz="2000" dirty="0">
                <a:latin typeface="Aharoni" panose="02010803020104030203" pitchFamily="2" charset="-79"/>
                <a:cs typeface="Aharoni" panose="02010803020104030203" pitchFamily="2" charset="-79"/>
              </a:rPr>
              <a:t>Anna </a:t>
            </a:r>
            <a:r>
              <a:rPr lang="en-GB" sz="2000" dirty="0" err="1">
                <a:latin typeface="Aharoni" panose="02010803020104030203" pitchFamily="2" charset="-79"/>
                <a:cs typeface="Aharoni" panose="02010803020104030203" pitchFamily="2" charset="-79"/>
              </a:rPr>
              <a:t>Orukask</a:t>
            </a:r>
            <a:endParaRPr lang="en-GB" sz="2000" dirty="0">
              <a:latin typeface="Aharoni" panose="02010803020104030203" pitchFamily="2" charset="-79"/>
              <a:cs typeface="Aharoni" panose="02010803020104030203" pitchFamily="2" charset="-79"/>
            </a:endParaRPr>
          </a:p>
          <a:p>
            <a:pPr algn="ctr"/>
            <a:r>
              <a:rPr lang="en-GB" sz="2000" dirty="0">
                <a:latin typeface="Aharoni" panose="02010803020104030203" pitchFamily="2" charset="-79"/>
                <a:cs typeface="Aharoni" panose="02010803020104030203" pitchFamily="2" charset="-79"/>
              </a:rPr>
              <a:t>Jessica Kalmõkov</a:t>
            </a:r>
          </a:p>
          <a:p>
            <a:pPr algn="ctr"/>
            <a:r>
              <a:rPr lang="en-GB" sz="2000" dirty="0" err="1">
                <a:latin typeface="Aharoni" panose="02010803020104030203" pitchFamily="2" charset="-79"/>
                <a:cs typeface="Aharoni" panose="02010803020104030203" pitchFamily="2" charset="-79"/>
              </a:rPr>
              <a:t>Liisi</a:t>
            </a:r>
            <a:r>
              <a:rPr lang="en-GB" sz="2000" dirty="0">
                <a:latin typeface="Aharoni" panose="02010803020104030203" pitchFamily="2" charset="-79"/>
                <a:cs typeface="Aharoni" panose="02010803020104030203" pitchFamily="2" charset="-79"/>
              </a:rPr>
              <a:t> </a:t>
            </a:r>
            <a:r>
              <a:rPr lang="en-GB" sz="2000" dirty="0" err="1">
                <a:latin typeface="Aharoni" panose="02010803020104030203" pitchFamily="2" charset="-79"/>
                <a:cs typeface="Aharoni" panose="02010803020104030203" pitchFamily="2" charset="-79"/>
              </a:rPr>
              <a:t>Laidam</a:t>
            </a:r>
            <a:endParaRPr lang="en-GB" sz="2000" dirty="0">
              <a:latin typeface="Aharoni" panose="02010803020104030203" pitchFamily="2" charset="-79"/>
              <a:cs typeface="Aharoni" panose="02010803020104030203" pitchFamily="2" charset="-79"/>
            </a:endParaRPr>
          </a:p>
          <a:p>
            <a:pPr algn="ctr"/>
            <a:r>
              <a:rPr lang="en-GB" sz="2000" dirty="0">
                <a:latin typeface="Aharoni" panose="02010803020104030203" pitchFamily="2" charset="-79"/>
                <a:cs typeface="Aharoni" panose="02010803020104030203" pitchFamily="2" charset="-79"/>
              </a:rPr>
              <a:t>Richard </a:t>
            </a:r>
            <a:r>
              <a:rPr lang="en-GB" sz="2000" dirty="0" err="1">
                <a:latin typeface="Aharoni" panose="02010803020104030203" pitchFamily="2" charset="-79"/>
                <a:cs typeface="Aharoni" panose="02010803020104030203" pitchFamily="2" charset="-79"/>
              </a:rPr>
              <a:t>Sõber</a:t>
            </a:r>
            <a:endParaRPr lang="en-GB" sz="2000" dirty="0">
              <a:latin typeface="Aharoni" panose="02010803020104030203" pitchFamily="2" charset="-79"/>
              <a:cs typeface="Aharoni" panose="02010803020104030203" pitchFamily="2" charset="-79"/>
            </a:endParaRPr>
          </a:p>
        </p:txBody>
      </p:sp>
      <p:sp>
        <p:nvSpPr>
          <p:cNvPr id="4" name="TextBox 3">
            <a:extLst>
              <a:ext uri="{FF2B5EF4-FFF2-40B4-BE49-F238E27FC236}">
                <a16:creationId xmlns:a16="http://schemas.microsoft.com/office/drawing/2014/main" id="{08FECF55-5DE0-46C3-89FD-B268A168FB67}"/>
              </a:ext>
            </a:extLst>
          </p:cNvPr>
          <p:cNvSpPr txBox="1"/>
          <p:nvPr/>
        </p:nvSpPr>
        <p:spPr>
          <a:xfrm>
            <a:off x="1754171" y="5003491"/>
            <a:ext cx="2551227" cy="369332"/>
          </a:xfrm>
          <a:prstGeom prst="rect">
            <a:avLst/>
          </a:prstGeom>
          <a:noFill/>
        </p:spPr>
        <p:txBody>
          <a:bodyPr wrap="square" rtlCol="0">
            <a:spAutoFit/>
          </a:bodyPr>
          <a:lstStyle/>
          <a:p>
            <a:r>
              <a:rPr lang="en-GB" dirty="0" err="1">
                <a:latin typeface="Aharoni" panose="02010803020104030203" pitchFamily="2" charset="-79"/>
                <a:cs typeface="Aharoni" panose="02010803020104030203" pitchFamily="2" charset="-79"/>
              </a:rPr>
              <a:t>Tallinna</a:t>
            </a:r>
            <a:r>
              <a:rPr lang="en-GB" dirty="0">
                <a:latin typeface="Aharoni" panose="02010803020104030203" pitchFamily="2" charset="-79"/>
                <a:cs typeface="Aharoni" panose="02010803020104030203" pitchFamily="2" charset="-79"/>
              </a:rPr>
              <a:t> 32. </a:t>
            </a:r>
            <a:r>
              <a:rPr lang="en-GB" dirty="0" err="1">
                <a:latin typeface="Aharoni" panose="02010803020104030203" pitchFamily="2" charset="-79"/>
                <a:cs typeface="Aharoni" panose="02010803020104030203" pitchFamily="2" charset="-79"/>
              </a:rPr>
              <a:t>Keskkool</a:t>
            </a:r>
            <a:endParaRPr lang="et-EE" dirty="0">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E6B0251E-E3E1-4AA0-A5CD-CAD5F460BE2B}"/>
              </a:ext>
            </a:extLst>
          </p:cNvPr>
          <p:cNvSpPr txBox="1"/>
          <p:nvPr/>
        </p:nvSpPr>
        <p:spPr>
          <a:xfrm>
            <a:off x="2701399" y="5357244"/>
            <a:ext cx="1301061" cy="369332"/>
          </a:xfrm>
          <a:prstGeom prst="rect">
            <a:avLst/>
          </a:prstGeom>
          <a:noFill/>
        </p:spPr>
        <p:txBody>
          <a:bodyPr wrap="square" rtlCol="0">
            <a:spAutoFit/>
          </a:bodyPr>
          <a:lstStyle/>
          <a:p>
            <a:r>
              <a:rPr lang="en-GB" dirty="0">
                <a:latin typeface="Aharoni" panose="02010803020104030203" pitchFamily="2" charset="-79"/>
                <a:cs typeface="Aharoni" panose="02010803020104030203" pitchFamily="2" charset="-79"/>
              </a:rPr>
              <a:t>2021</a:t>
            </a:r>
            <a:endParaRPr lang="et-EE"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5911133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1518686" y="365125"/>
            <a:ext cx="9986601" cy="1325563"/>
          </a:xfrm>
        </p:spPr>
        <p:txBody>
          <a:bodyPr/>
          <a:lstStyle/>
          <a:p>
            <a:r>
              <a:rPr lang="et-EE" dirty="0">
                <a:latin typeface="Batang" panose="02030600000101010101" pitchFamily="18" charset="-127"/>
                <a:ea typeface="Batang" panose="02030600000101010101" pitchFamily="18" charset="-127"/>
              </a:rPr>
              <a:t>Meie idee</a:t>
            </a:r>
            <a:endParaRPr lang="et-EE" dirty="0"/>
          </a:p>
        </p:txBody>
      </p:sp>
      <p:sp>
        <p:nvSpPr>
          <p:cNvPr id="3" name="Content Placeholder 2">
            <a:extLst>
              <a:ext uri="{FF2B5EF4-FFF2-40B4-BE49-F238E27FC236}">
                <a16:creationId xmlns:a16="http://schemas.microsoft.com/office/drawing/2014/main" id="{7D779DE4-CAEA-4617-897E-FEC9A2AC2D6A}"/>
              </a:ext>
            </a:extLst>
          </p:cNvPr>
          <p:cNvSpPr>
            <a:spLocks noGrp="1"/>
          </p:cNvSpPr>
          <p:nvPr>
            <p:ph type="body" idx="1"/>
          </p:nvPr>
        </p:nvSpPr>
        <p:spPr>
          <a:xfrm>
            <a:off x="579136" y="1458772"/>
            <a:ext cx="4114800" cy="457200"/>
          </a:xfrm>
        </p:spPr>
        <p:txBody>
          <a:bodyPr vert="horz" lIns="91440" tIns="45720" rIns="91440" bIns="45720" rtlCol="0" anchor="b">
            <a:normAutofit/>
          </a:bodyPr>
          <a:lstStyle/>
          <a:p>
            <a:r>
              <a:rPr lang="en-US" dirty="0" err="1"/>
              <a:t>Restoran</a:t>
            </a:r>
            <a:endParaRPr lang="en-US" dirty="0"/>
          </a:p>
        </p:txBody>
      </p:sp>
      <p:sp>
        <p:nvSpPr>
          <p:cNvPr id="10" name="Text Placeholder 9">
            <a:extLst>
              <a:ext uri="{FF2B5EF4-FFF2-40B4-BE49-F238E27FC236}">
                <a16:creationId xmlns:a16="http://schemas.microsoft.com/office/drawing/2014/main" id="{B6091E26-6697-4FFA-91DC-FF5001DDE6A0}"/>
              </a:ext>
            </a:extLst>
          </p:cNvPr>
          <p:cNvSpPr>
            <a:spLocks noGrp="1"/>
          </p:cNvSpPr>
          <p:nvPr>
            <p:ph type="body" sz="quarter" idx="3"/>
          </p:nvPr>
        </p:nvSpPr>
        <p:spPr>
          <a:xfrm>
            <a:off x="6629464" y="533668"/>
            <a:ext cx="4114800" cy="457200"/>
          </a:xfrm>
        </p:spPr>
        <p:txBody>
          <a:bodyPr anchor="b"/>
          <a:lstStyle/>
          <a:p>
            <a:r>
              <a:rPr lang="et-EE" dirty="0"/>
              <a:t>Toidu ja teaduse nauding</a:t>
            </a:r>
            <a:endParaRPr lang="en-US" dirty="0"/>
          </a:p>
        </p:txBody>
      </p:sp>
      <p:sp>
        <p:nvSpPr>
          <p:cNvPr id="12" name="Text Placeholder 11">
            <a:extLst>
              <a:ext uri="{FF2B5EF4-FFF2-40B4-BE49-F238E27FC236}">
                <a16:creationId xmlns:a16="http://schemas.microsoft.com/office/drawing/2014/main" id="{160FC76B-FDDE-4574-85B7-495FBA6F90F4}"/>
              </a:ext>
            </a:extLst>
          </p:cNvPr>
          <p:cNvSpPr>
            <a:spLocks noGrp="1"/>
          </p:cNvSpPr>
          <p:nvPr>
            <p:ph type="body" sz="quarter" idx="14"/>
          </p:nvPr>
        </p:nvSpPr>
        <p:spPr>
          <a:xfrm>
            <a:off x="665019" y="2020425"/>
            <a:ext cx="4669822" cy="1549031"/>
          </a:xfrm>
        </p:spPr>
        <p:txBody>
          <a:bodyPr/>
          <a:lstStyle/>
          <a:p>
            <a:r>
              <a:rPr lang="et-EE" dirty="0">
                <a:latin typeface="Batang" panose="02030600000101010101" pitchFamily="18" charset="-127"/>
                <a:ea typeface="Batang" panose="02030600000101010101" pitchFamily="18" charset="-127"/>
              </a:rPr>
              <a:t>Osa toorainetest on kasvatatud kohapeal tänu </a:t>
            </a:r>
            <a:r>
              <a:rPr lang="et-EE" dirty="0" err="1">
                <a:latin typeface="Batang" panose="02030600000101010101" pitchFamily="18" charset="-127"/>
                <a:ea typeface="Batang" panose="02030600000101010101" pitchFamily="18" charset="-127"/>
              </a:rPr>
              <a:t>aquapoonikale</a:t>
            </a:r>
            <a:r>
              <a:rPr lang="et-EE" dirty="0">
                <a:latin typeface="Batang" panose="02030600000101010101" pitchFamily="18" charset="-127"/>
                <a:ea typeface="Batang" panose="02030600000101010101" pitchFamily="18" charset="-127"/>
              </a:rPr>
              <a:t> ning teine osa on kohalik mahetoodang</a:t>
            </a:r>
            <a:r>
              <a:rPr lang="et-EE" dirty="0"/>
              <a:t>.</a:t>
            </a:r>
          </a:p>
          <a:p>
            <a:endParaRPr lang="en-US" dirty="0"/>
          </a:p>
        </p:txBody>
      </p:sp>
      <p:sp>
        <p:nvSpPr>
          <p:cNvPr id="13" name="Text Placeholder 12">
            <a:extLst>
              <a:ext uri="{FF2B5EF4-FFF2-40B4-BE49-F238E27FC236}">
                <a16:creationId xmlns:a16="http://schemas.microsoft.com/office/drawing/2014/main" id="{8BF88255-7F56-4B30-96C2-60927A377B40}"/>
              </a:ext>
            </a:extLst>
          </p:cNvPr>
          <p:cNvSpPr>
            <a:spLocks noGrp="1"/>
          </p:cNvSpPr>
          <p:nvPr>
            <p:ph type="body" sz="quarter" idx="15"/>
          </p:nvPr>
        </p:nvSpPr>
        <p:spPr>
          <a:xfrm>
            <a:off x="6629464" y="1159411"/>
            <a:ext cx="4114800" cy="2198725"/>
          </a:xfrm>
        </p:spPr>
        <p:txBody>
          <a:bodyPr/>
          <a:lstStyle/>
          <a:p>
            <a:r>
              <a:rPr lang="et-EE" dirty="0">
                <a:latin typeface="Batang" panose="02030600000101010101" pitchFamily="18" charset="-127"/>
                <a:ea typeface="Batang" panose="02030600000101010101" pitchFamily="18" charset="-127"/>
              </a:rPr>
              <a:t>Teadus ja toidu nautlemine ühes kohas, selleks, et saada veel rohkem infot innovatiivse lahenduse kohta, on meil olemas vastavad </a:t>
            </a:r>
            <a:r>
              <a:rPr lang="et-EE" dirty="0" err="1">
                <a:latin typeface="Batang" panose="02030600000101010101" pitchFamily="18" charset="-127"/>
                <a:ea typeface="Batang" panose="02030600000101010101" pitchFamily="18" charset="-127"/>
              </a:rPr>
              <a:t>postrid</a:t>
            </a:r>
            <a:r>
              <a:rPr lang="et-EE" dirty="0">
                <a:latin typeface="Batang" panose="02030600000101010101" pitchFamily="18" charset="-127"/>
                <a:ea typeface="Batang" panose="02030600000101010101" pitchFamily="18" charset="-127"/>
              </a:rPr>
              <a:t>, millelt lugeda ning inimene, kes oskab süsteemi rääkida huvitavaks.</a:t>
            </a:r>
          </a:p>
          <a:p>
            <a:endParaRPr lang="en-US" dirty="0"/>
          </a:p>
        </p:txBody>
      </p:sp>
      <p:sp>
        <p:nvSpPr>
          <p:cNvPr id="14" name="Text Placeholder 13">
            <a:extLst>
              <a:ext uri="{FF2B5EF4-FFF2-40B4-BE49-F238E27FC236}">
                <a16:creationId xmlns:a16="http://schemas.microsoft.com/office/drawing/2014/main" id="{D32255BC-C6D7-45F4-AA99-1EBC2D1ABC4D}"/>
              </a:ext>
            </a:extLst>
          </p:cNvPr>
          <p:cNvSpPr>
            <a:spLocks noGrp="1"/>
          </p:cNvSpPr>
          <p:nvPr>
            <p:ph type="body" idx="16"/>
          </p:nvPr>
        </p:nvSpPr>
        <p:spPr>
          <a:xfrm>
            <a:off x="579136" y="3584537"/>
            <a:ext cx="4114800" cy="457200"/>
          </a:xfrm>
        </p:spPr>
        <p:txBody>
          <a:bodyPr/>
          <a:lstStyle/>
          <a:p>
            <a:r>
              <a:rPr lang="en-US" dirty="0" err="1"/>
              <a:t>Ökoloogiline</a:t>
            </a:r>
            <a:r>
              <a:rPr lang="en-US" dirty="0"/>
              <a:t> </a:t>
            </a:r>
            <a:r>
              <a:rPr lang="en-US" dirty="0" err="1"/>
              <a:t>põllumajandus</a:t>
            </a:r>
            <a:endParaRPr lang="en-US" dirty="0"/>
          </a:p>
        </p:txBody>
      </p:sp>
      <p:sp>
        <p:nvSpPr>
          <p:cNvPr id="15" name="Text Placeholder 14">
            <a:extLst>
              <a:ext uri="{FF2B5EF4-FFF2-40B4-BE49-F238E27FC236}">
                <a16:creationId xmlns:a16="http://schemas.microsoft.com/office/drawing/2014/main" id="{95C519DA-06A3-4391-AAF4-8C7122770C3E}"/>
              </a:ext>
            </a:extLst>
          </p:cNvPr>
          <p:cNvSpPr>
            <a:spLocks noGrp="1"/>
          </p:cNvSpPr>
          <p:nvPr>
            <p:ph type="body" sz="quarter" idx="17"/>
          </p:nvPr>
        </p:nvSpPr>
        <p:spPr>
          <a:xfrm>
            <a:off x="6629464" y="3611487"/>
            <a:ext cx="5075866" cy="689399"/>
          </a:xfrm>
        </p:spPr>
        <p:txBody>
          <a:bodyPr>
            <a:normAutofit/>
          </a:bodyPr>
          <a:lstStyle/>
          <a:p>
            <a:r>
              <a:rPr lang="fi-FI" dirty="0" err="1"/>
              <a:t>Põnev</a:t>
            </a:r>
            <a:r>
              <a:rPr lang="fi-FI" dirty="0"/>
              <a:t> nii </a:t>
            </a:r>
            <a:r>
              <a:rPr lang="fi-FI" dirty="0" err="1"/>
              <a:t>väikestele</a:t>
            </a:r>
            <a:r>
              <a:rPr lang="fi-FI" dirty="0"/>
              <a:t> </a:t>
            </a:r>
            <a:r>
              <a:rPr lang="fi-FI" dirty="0" err="1"/>
              <a:t>kui</a:t>
            </a:r>
            <a:r>
              <a:rPr lang="fi-FI" dirty="0"/>
              <a:t> ka suurtele </a:t>
            </a:r>
            <a:r>
              <a:rPr lang="fi-FI" dirty="0" err="1"/>
              <a:t>külalistele</a:t>
            </a:r>
            <a:r>
              <a:rPr lang="et-EE" dirty="0"/>
              <a:t>!   (:</a:t>
            </a:r>
            <a:endParaRPr lang="en-US" dirty="0"/>
          </a:p>
        </p:txBody>
      </p:sp>
      <p:sp>
        <p:nvSpPr>
          <p:cNvPr id="16" name="Text Placeholder 15">
            <a:extLst>
              <a:ext uri="{FF2B5EF4-FFF2-40B4-BE49-F238E27FC236}">
                <a16:creationId xmlns:a16="http://schemas.microsoft.com/office/drawing/2014/main" id="{4A05B1DF-9A99-47CA-BA3D-7881266BCC5D}"/>
              </a:ext>
            </a:extLst>
          </p:cNvPr>
          <p:cNvSpPr>
            <a:spLocks noGrp="1"/>
          </p:cNvSpPr>
          <p:nvPr>
            <p:ph type="body" sz="quarter" idx="18"/>
          </p:nvPr>
        </p:nvSpPr>
        <p:spPr>
          <a:xfrm>
            <a:off x="665018" y="4150231"/>
            <a:ext cx="4856745" cy="1422052"/>
          </a:xfrm>
        </p:spPr>
        <p:txBody>
          <a:bodyPr/>
          <a:lstStyle/>
          <a:p>
            <a:pPr rtl="0">
              <a:spcBef>
                <a:spcPts val="0"/>
              </a:spcBef>
              <a:spcAft>
                <a:spcPts val="1200"/>
              </a:spcAft>
            </a:pPr>
            <a:r>
              <a:rPr lang="et-EE" sz="1600" b="0" i="0" u="none" strike="noStrike" dirty="0" err="1">
                <a:solidFill>
                  <a:srgbClr val="000000"/>
                </a:solidFill>
                <a:effectLst/>
                <a:latin typeface="Batang" panose="02030600000101010101" pitchFamily="18" charset="-127"/>
                <a:ea typeface="Batang" panose="02030600000101010101" pitchFamily="18" charset="-127"/>
              </a:rPr>
              <a:t>Akvapoonika</a:t>
            </a:r>
            <a:r>
              <a:rPr lang="et-EE" sz="1600" b="0" i="0" u="none" strike="noStrike" dirty="0">
                <a:solidFill>
                  <a:srgbClr val="000000"/>
                </a:solidFill>
                <a:effectLst/>
                <a:latin typeface="Batang" panose="02030600000101010101" pitchFamily="18" charset="-127"/>
                <a:ea typeface="Batang" panose="02030600000101010101" pitchFamily="18" charset="-127"/>
              </a:rPr>
              <a:t> on hea ja ökonoomne viis tegeleda väikestviisi põllumajandusega kasutamata pestitsiide või muid mürgiseid kemikaale.</a:t>
            </a:r>
            <a:endParaRPr lang="et-EE" b="0" dirty="0">
              <a:effectLst/>
              <a:latin typeface="Batang" panose="02030600000101010101" pitchFamily="18" charset="-127"/>
              <a:ea typeface="Batang" panose="02030600000101010101" pitchFamily="18" charset="-127"/>
            </a:endParaRPr>
          </a:p>
          <a:p>
            <a:br>
              <a:rPr lang="en-GB" dirty="0"/>
            </a:br>
            <a:endParaRPr lang="en-US" dirty="0"/>
          </a:p>
        </p:txBody>
      </p:sp>
      <p:pic>
        <p:nvPicPr>
          <p:cNvPr id="40" name="Picture Placeholder 39">
            <a:extLst>
              <a:ext uri="{FF2B5EF4-FFF2-40B4-BE49-F238E27FC236}">
                <a16:creationId xmlns:a16="http://schemas.microsoft.com/office/drawing/2014/main" id="{FE402C4A-2D7B-4F41-8218-B8594E10571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1524" y="5984129"/>
            <a:ext cx="12188952" cy="914171"/>
          </a:xfrm>
        </p:spPr>
      </p:pic>
      <p:sp>
        <p:nvSpPr>
          <p:cNvPr id="44" name="Date Placeholder 43">
            <a:extLst>
              <a:ext uri="{FF2B5EF4-FFF2-40B4-BE49-F238E27FC236}">
                <a16:creationId xmlns:a16="http://schemas.microsoft.com/office/drawing/2014/main" id="{61DE0949-C611-4117-B02A-4967EA7F75CB}"/>
              </a:ext>
            </a:extLst>
          </p:cNvPr>
          <p:cNvSpPr>
            <a:spLocks noGrp="1"/>
          </p:cNvSpPr>
          <p:nvPr>
            <p:ph type="dt" sz="half" idx="10"/>
          </p:nvPr>
        </p:nvSpPr>
        <p:spPr>
          <a:xfrm>
            <a:off x="838200" y="6356350"/>
            <a:ext cx="2743200" cy="365125"/>
          </a:xfrm>
        </p:spPr>
        <p:txBody>
          <a:bodyPr/>
          <a:lstStyle/>
          <a:p>
            <a:r>
              <a:rPr lang="en-US" dirty="0"/>
              <a:t>20</a:t>
            </a:r>
            <a:r>
              <a:rPr lang="et-EE" dirty="0"/>
              <a:t>21</a:t>
            </a:r>
            <a:endParaRPr lang="en-US" dirty="0"/>
          </a:p>
        </p:txBody>
      </p:sp>
      <p:sp>
        <p:nvSpPr>
          <p:cNvPr id="45" name="Footer Placeholder 44">
            <a:extLst>
              <a:ext uri="{FF2B5EF4-FFF2-40B4-BE49-F238E27FC236}">
                <a16:creationId xmlns:a16="http://schemas.microsoft.com/office/drawing/2014/main" id="{6F1B995D-1532-48CE-A2C5-425EE1771DD6}"/>
              </a:ext>
            </a:extLst>
          </p:cNvPr>
          <p:cNvSpPr>
            <a:spLocks noGrp="1"/>
          </p:cNvSpPr>
          <p:nvPr>
            <p:ph type="ftr" sz="quarter" idx="11"/>
          </p:nvPr>
        </p:nvSpPr>
        <p:spPr>
          <a:xfrm>
            <a:off x="4038600" y="6356350"/>
            <a:ext cx="4114800" cy="365125"/>
          </a:xfrm>
        </p:spPr>
        <p:txBody>
          <a:bodyPr/>
          <a:lstStyle/>
          <a:p>
            <a:r>
              <a:rPr lang="et-EE" dirty="0"/>
              <a:t>Noored asukülla</a:t>
            </a:r>
            <a:endParaRPr lang="en-US" dirty="0"/>
          </a:p>
        </p:txBody>
      </p:sp>
      <p:sp>
        <p:nvSpPr>
          <p:cNvPr id="46" name="Slide Number Placeholder 45">
            <a:extLst>
              <a:ext uri="{FF2B5EF4-FFF2-40B4-BE49-F238E27FC236}">
                <a16:creationId xmlns:a16="http://schemas.microsoft.com/office/drawing/2014/main" id="{B057FC65-DE77-429F-8B3E-E77AD3578B92}"/>
              </a:ext>
            </a:extLst>
          </p:cNvPr>
          <p:cNvSpPr>
            <a:spLocks noGrp="1"/>
          </p:cNvSpPr>
          <p:nvPr>
            <p:ph type="sldNum" sz="quarter" idx="12"/>
          </p:nvPr>
        </p:nvSpPr>
        <p:spPr>
          <a:xfrm>
            <a:off x="8610600" y="6356350"/>
            <a:ext cx="2743200" cy="365125"/>
          </a:xfrm>
        </p:spPr>
        <p:txBody>
          <a:bodyPr/>
          <a:lstStyle/>
          <a:p>
            <a:fld id="{B5CEABB6-07DC-46E8-9B57-56EC44A396E5}" type="slidenum">
              <a:rPr lang="en-US" sz="1600" smtClean="0"/>
              <a:pPr/>
              <a:t>10</a:t>
            </a:fld>
            <a:endParaRPr lang="en-US" sz="1600" dirty="0"/>
          </a:p>
        </p:txBody>
      </p:sp>
    </p:spTree>
    <p:extLst>
      <p:ext uri="{BB962C8B-B14F-4D97-AF65-F5344CB8AC3E}">
        <p14:creationId xmlns:p14="http://schemas.microsoft.com/office/powerpoint/2010/main" val="2634411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08C79-A4AC-4B5D-92DF-600737E4D11A}"/>
              </a:ext>
            </a:extLst>
          </p:cNvPr>
          <p:cNvSpPr>
            <a:spLocks noGrp="1"/>
          </p:cNvSpPr>
          <p:nvPr>
            <p:ph type="title"/>
          </p:nvPr>
        </p:nvSpPr>
        <p:spPr>
          <a:xfrm>
            <a:off x="1548953" y="365125"/>
            <a:ext cx="9986601" cy="1325563"/>
          </a:xfrm>
        </p:spPr>
        <p:txBody>
          <a:bodyPr/>
          <a:lstStyle/>
          <a:p>
            <a:r>
              <a:rPr lang="et-EE" dirty="0">
                <a:latin typeface="Batang" panose="02030600000101010101" pitchFamily="18" charset="-127"/>
                <a:ea typeface="Batang" panose="02030600000101010101" pitchFamily="18" charset="-127"/>
              </a:rPr>
              <a:t>Meie</a:t>
            </a:r>
            <a:r>
              <a:rPr lang="en-GB" dirty="0">
                <a:latin typeface="Batang" panose="02030600000101010101" pitchFamily="18" charset="-127"/>
                <a:ea typeface="Batang" panose="02030600000101010101" pitchFamily="18" charset="-127"/>
              </a:rPr>
              <a:t> idee</a:t>
            </a:r>
            <a:endParaRPr lang="en-US" dirty="0"/>
          </a:p>
        </p:txBody>
      </p:sp>
      <p:sp>
        <p:nvSpPr>
          <p:cNvPr id="3" name="Content Placeholder 2">
            <a:extLst>
              <a:ext uri="{FF2B5EF4-FFF2-40B4-BE49-F238E27FC236}">
                <a16:creationId xmlns:a16="http://schemas.microsoft.com/office/drawing/2014/main" id="{7D779DE4-CAEA-4617-897E-FEC9A2AC2D6A}"/>
              </a:ext>
            </a:extLst>
          </p:cNvPr>
          <p:cNvSpPr>
            <a:spLocks noGrp="1"/>
          </p:cNvSpPr>
          <p:nvPr>
            <p:ph type="body" idx="1"/>
          </p:nvPr>
        </p:nvSpPr>
        <p:spPr>
          <a:xfrm>
            <a:off x="579136" y="1458772"/>
            <a:ext cx="4114800" cy="457200"/>
          </a:xfrm>
        </p:spPr>
        <p:txBody>
          <a:bodyPr vert="horz" lIns="91440" tIns="45720" rIns="91440" bIns="45720" rtlCol="0" anchor="b">
            <a:normAutofit/>
          </a:bodyPr>
          <a:lstStyle/>
          <a:p>
            <a:r>
              <a:rPr lang="et-EE" dirty="0"/>
              <a:t>Green </a:t>
            </a:r>
            <a:r>
              <a:rPr lang="et-EE" dirty="0" err="1"/>
              <a:t>Bite</a:t>
            </a:r>
            <a:endParaRPr lang="en-US" dirty="0"/>
          </a:p>
        </p:txBody>
      </p:sp>
      <p:sp>
        <p:nvSpPr>
          <p:cNvPr id="10" name="Text Placeholder 9">
            <a:extLst>
              <a:ext uri="{FF2B5EF4-FFF2-40B4-BE49-F238E27FC236}">
                <a16:creationId xmlns:a16="http://schemas.microsoft.com/office/drawing/2014/main" id="{B6091E26-6697-4FFA-91DC-FF5001DDE6A0}"/>
              </a:ext>
            </a:extLst>
          </p:cNvPr>
          <p:cNvSpPr>
            <a:spLocks noGrp="1"/>
          </p:cNvSpPr>
          <p:nvPr>
            <p:ph type="body" sz="quarter" idx="3"/>
          </p:nvPr>
        </p:nvSpPr>
        <p:spPr>
          <a:xfrm>
            <a:off x="6670239" y="1346130"/>
            <a:ext cx="4114800" cy="457200"/>
          </a:xfrm>
        </p:spPr>
        <p:txBody>
          <a:bodyPr anchor="b"/>
          <a:lstStyle/>
          <a:p>
            <a:r>
              <a:rPr lang="et-EE" dirty="0"/>
              <a:t>Puhtus ennekõike</a:t>
            </a:r>
            <a:endParaRPr lang="en-US" dirty="0"/>
          </a:p>
        </p:txBody>
      </p:sp>
      <p:sp>
        <p:nvSpPr>
          <p:cNvPr id="12" name="Text Placeholder 11">
            <a:extLst>
              <a:ext uri="{FF2B5EF4-FFF2-40B4-BE49-F238E27FC236}">
                <a16:creationId xmlns:a16="http://schemas.microsoft.com/office/drawing/2014/main" id="{160FC76B-FDDE-4574-85B7-495FBA6F90F4}"/>
              </a:ext>
            </a:extLst>
          </p:cNvPr>
          <p:cNvSpPr>
            <a:spLocks noGrp="1"/>
          </p:cNvSpPr>
          <p:nvPr>
            <p:ph type="body" sz="quarter" idx="14"/>
          </p:nvPr>
        </p:nvSpPr>
        <p:spPr>
          <a:xfrm>
            <a:off x="665019" y="2020425"/>
            <a:ext cx="4669822" cy="1549031"/>
          </a:xfrm>
        </p:spPr>
        <p:txBody>
          <a:bodyPr/>
          <a:lstStyle/>
          <a:p>
            <a:r>
              <a:rPr lang="et-EE" dirty="0">
                <a:latin typeface="Batang" panose="02030600000101010101" pitchFamily="18" charset="-127"/>
                <a:ea typeface="Batang" panose="02030600000101010101" pitchFamily="18" charset="-127"/>
              </a:rPr>
              <a:t>Ideaalis teeksime koostööd ka GREEN BITE omanikuga, müüksime letiääres mitte ainult küpsetisi, vaid ka tema tooteid.</a:t>
            </a:r>
          </a:p>
          <a:p>
            <a:endParaRPr lang="en-US" dirty="0">
              <a:latin typeface="Batang" panose="02030600000101010101" pitchFamily="18" charset="-127"/>
              <a:ea typeface="Batang" panose="02030600000101010101" pitchFamily="18" charset="-127"/>
            </a:endParaRPr>
          </a:p>
        </p:txBody>
      </p:sp>
      <p:sp>
        <p:nvSpPr>
          <p:cNvPr id="13" name="Text Placeholder 12">
            <a:extLst>
              <a:ext uri="{FF2B5EF4-FFF2-40B4-BE49-F238E27FC236}">
                <a16:creationId xmlns:a16="http://schemas.microsoft.com/office/drawing/2014/main" id="{8BF88255-7F56-4B30-96C2-60927A377B40}"/>
              </a:ext>
            </a:extLst>
          </p:cNvPr>
          <p:cNvSpPr>
            <a:spLocks noGrp="1"/>
          </p:cNvSpPr>
          <p:nvPr>
            <p:ph type="body" sz="quarter" idx="15"/>
          </p:nvPr>
        </p:nvSpPr>
        <p:spPr>
          <a:xfrm>
            <a:off x="6542254" y="2020426"/>
            <a:ext cx="4242785" cy="2605746"/>
          </a:xfrm>
        </p:spPr>
        <p:txBody>
          <a:bodyPr/>
          <a:lstStyle/>
          <a:p>
            <a:pPr rtl="0">
              <a:spcBef>
                <a:spcPts val="0"/>
              </a:spcBef>
              <a:spcAft>
                <a:spcPts val="1200"/>
              </a:spcAft>
            </a:pPr>
            <a:r>
              <a:rPr lang="et-EE" sz="1600" b="0" i="0" u="none" strike="noStrike" dirty="0">
                <a:solidFill>
                  <a:srgbClr val="000000"/>
                </a:solidFill>
                <a:effectLst/>
                <a:latin typeface="Batang" panose="02030600000101010101" pitchFamily="18" charset="-127"/>
                <a:ea typeface="Batang" panose="02030600000101010101" pitchFamily="18" charset="-127"/>
              </a:rPr>
              <a:t>Kasvatus oleks eraldatud klaasseinaga ruumi, et kõik püsiks siiski steriilne ja taimi ega kalu liialt ei häiritaks.</a:t>
            </a:r>
            <a:endParaRPr lang="et-EE" b="0" dirty="0">
              <a:effectLst/>
              <a:latin typeface="Batang" panose="02030600000101010101" pitchFamily="18" charset="-127"/>
              <a:ea typeface="Batang" panose="02030600000101010101" pitchFamily="18" charset="-127"/>
            </a:endParaRPr>
          </a:p>
          <a:p>
            <a:br>
              <a:rPr lang="en-GB" dirty="0"/>
            </a:br>
            <a:endParaRPr lang="en-US" dirty="0"/>
          </a:p>
        </p:txBody>
      </p:sp>
      <p:sp>
        <p:nvSpPr>
          <p:cNvPr id="14" name="Text Placeholder 13">
            <a:extLst>
              <a:ext uri="{FF2B5EF4-FFF2-40B4-BE49-F238E27FC236}">
                <a16:creationId xmlns:a16="http://schemas.microsoft.com/office/drawing/2014/main" id="{D32255BC-C6D7-45F4-AA99-1EBC2D1ABC4D}"/>
              </a:ext>
            </a:extLst>
          </p:cNvPr>
          <p:cNvSpPr>
            <a:spLocks noGrp="1"/>
          </p:cNvSpPr>
          <p:nvPr>
            <p:ph type="body" idx="16"/>
          </p:nvPr>
        </p:nvSpPr>
        <p:spPr>
          <a:xfrm>
            <a:off x="579136" y="3584537"/>
            <a:ext cx="4114800" cy="457200"/>
          </a:xfrm>
        </p:spPr>
        <p:txBody>
          <a:bodyPr/>
          <a:lstStyle/>
          <a:p>
            <a:r>
              <a:rPr lang="et-EE" dirty="0"/>
              <a:t>Mitmekesine menüü</a:t>
            </a:r>
            <a:endParaRPr lang="en-US" dirty="0"/>
          </a:p>
        </p:txBody>
      </p:sp>
      <p:sp>
        <p:nvSpPr>
          <p:cNvPr id="16" name="Text Placeholder 15">
            <a:extLst>
              <a:ext uri="{FF2B5EF4-FFF2-40B4-BE49-F238E27FC236}">
                <a16:creationId xmlns:a16="http://schemas.microsoft.com/office/drawing/2014/main" id="{4A05B1DF-9A99-47CA-BA3D-7881266BCC5D}"/>
              </a:ext>
            </a:extLst>
          </p:cNvPr>
          <p:cNvSpPr>
            <a:spLocks noGrp="1"/>
          </p:cNvSpPr>
          <p:nvPr>
            <p:ph type="body" sz="quarter" idx="18"/>
          </p:nvPr>
        </p:nvSpPr>
        <p:spPr>
          <a:xfrm>
            <a:off x="665018" y="4150231"/>
            <a:ext cx="4856745" cy="1422052"/>
          </a:xfrm>
        </p:spPr>
        <p:txBody>
          <a:bodyPr/>
          <a:lstStyle/>
          <a:p>
            <a:r>
              <a:rPr lang="et-EE" sz="1600" b="0" i="0" u="none" strike="noStrike" dirty="0">
                <a:solidFill>
                  <a:srgbClr val="000000"/>
                </a:solidFill>
                <a:effectLst/>
                <a:latin typeface="Batang" panose="02030600000101010101" pitchFamily="18" charset="-127"/>
                <a:ea typeface="Batang" panose="02030600000101010101" pitchFamily="18" charset="-127"/>
              </a:rPr>
              <a:t>Menüü koostamisel oleme arvestanud nii allergiate, talumatustega kui ka taimetoidu olemasoluga.</a:t>
            </a:r>
            <a:br>
              <a:rPr lang="et-EE" dirty="0">
                <a:latin typeface="Batang" panose="02030600000101010101" pitchFamily="18" charset="-127"/>
                <a:ea typeface="Batang" panose="02030600000101010101" pitchFamily="18" charset="-127"/>
              </a:rPr>
            </a:br>
            <a:endParaRPr lang="et-EE" dirty="0">
              <a:latin typeface="Batang" panose="02030600000101010101" pitchFamily="18" charset="-127"/>
              <a:ea typeface="Batang" panose="02030600000101010101" pitchFamily="18" charset="-127"/>
            </a:endParaRPr>
          </a:p>
        </p:txBody>
      </p:sp>
      <p:pic>
        <p:nvPicPr>
          <p:cNvPr id="40" name="Picture Placeholder 39">
            <a:extLst>
              <a:ext uri="{FF2B5EF4-FFF2-40B4-BE49-F238E27FC236}">
                <a16:creationId xmlns:a16="http://schemas.microsoft.com/office/drawing/2014/main" id="{FE402C4A-2D7B-4F41-8218-B8594E10571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a:xfrm>
            <a:off x="1525" y="5984129"/>
            <a:ext cx="12188950" cy="914171"/>
          </a:xfrm>
        </p:spPr>
      </p:pic>
      <p:sp>
        <p:nvSpPr>
          <p:cNvPr id="44" name="Date Placeholder 43">
            <a:extLst>
              <a:ext uri="{FF2B5EF4-FFF2-40B4-BE49-F238E27FC236}">
                <a16:creationId xmlns:a16="http://schemas.microsoft.com/office/drawing/2014/main" id="{61DE0949-C611-4117-B02A-4967EA7F75CB}"/>
              </a:ext>
            </a:extLst>
          </p:cNvPr>
          <p:cNvSpPr>
            <a:spLocks noGrp="1"/>
          </p:cNvSpPr>
          <p:nvPr>
            <p:ph type="dt" sz="half" idx="10"/>
          </p:nvPr>
        </p:nvSpPr>
        <p:spPr>
          <a:xfrm>
            <a:off x="838200" y="6356350"/>
            <a:ext cx="2743200" cy="365125"/>
          </a:xfrm>
        </p:spPr>
        <p:txBody>
          <a:bodyPr/>
          <a:lstStyle/>
          <a:p>
            <a:r>
              <a:rPr lang="en-US" dirty="0"/>
              <a:t>20</a:t>
            </a:r>
            <a:r>
              <a:rPr lang="et-EE" dirty="0"/>
              <a:t>21</a:t>
            </a:r>
            <a:endParaRPr lang="en-US" dirty="0"/>
          </a:p>
        </p:txBody>
      </p:sp>
      <p:sp>
        <p:nvSpPr>
          <p:cNvPr id="45" name="Footer Placeholder 44">
            <a:extLst>
              <a:ext uri="{FF2B5EF4-FFF2-40B4-BE49-F238E27FC236}">
                <a16:creationId xmlns:a16="http://schemas.microsoft.com/office/drawing/2014/main" id="{6F1B995D-1532-48CE-A2C5-425EE1771DD6}"/>
              </a:ext>
            </a:extLst>
          </p:cNvPr>
          <p:cNvSpPr>
            <a:spLocks noGrp="1"/>
          </p:cNvSpPr>
          <p:nvPr>
            <p:ph type="ftr" sz="quarter" idx="11"/>
          </p:nvPr>
        </p:nvSpPr>
        <p:spPr>
          <a:xfrm>
            <a:off x="4038600" y="6356350"/>
            <a:ext cx="4114800" cy="365125"/>
          </a:xfrm>
        </p:spPr>
        <p:txBody>
          <a:bodyPr/>
          <a:lstStyle/>
          <a:p>
            <a:r>
              <a:rPr lang="et-EE" dirty="0"/>
              <a:t>Noored asukülla</a:t>
            </a:r>
            <a:endParaRPr lang="en-US" dirty="0"/>
          </a:p>
        </p:txBody>
      </p:sp>
      <p:sp>
        <p:nvSpPr>
          <p:cNvPr id="46" name="Slide Number Placeholder 45">
            <a:extLst>
              <a:ext uri="{FF2B5EF4-FFF2-40B4-BE49-F238E27FC236}">
                <a16:creationId xmlns:a16="http://schemas.microsoft.com/office/drawing/2014/main" id="{B057FC65-DE77-429F-8B3E-E77AD3578B92}"/>
              </a:ext>
            </a:extLst>
          </p:cNvPr>
          <p:cNvSpPr>
            <a:spLocks noGrp="1"/>
          </p:cNvSpPr>
          <p:nvPr>
            <p:ph type="sldNum" sz="quarter" idx="12"/>
          </p:nvPr>
        </p:nvSpPr>
        <p:spPr>
          <a:xfrm>
            <a:off x="8610600" y="6356350"/>
            <a:ext cx="2743200" cy="365125"/>
          </a:xfrm>
        </p:spPr>
        <p:txBody>
          <a:bodyPr/>
          <a:lstStyle/>
          <a:p>
            <a:fld id="{B5CEABB6-07DC-46E8-9B57-56EC44A396E5}" type="slidenum">
              <a:rPr lang="en-US" sz="1600" smtClean="0"/>
              <a:pPr/>
              <a:t>11</a:t>
            </a:fld>
            <a:endParaRPr lang="en-US" sz="1600" dirty="0"/>
          </a:p>
        </p:txBody>
      </p:sp>
    </p:spTree>
    <p:extLst>
      <p:ext uri="{BB962C8B-B14F-4D97-AF65-F5344CB8AC3E}">
        <p14:creationId xmlns:p14="http://schemas.microsoft.com/office/powerpoint/2010/main" val="1804425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Placeholder 10">
            <a:extLst>
              <a:ext uri="{FF2B5EF4-FFF2-40B4-BE49-F238E27FC236}">
                <a16:creationId xmlns:a16="http://schemas.microsoft.com/office/drawing/2014/main" id="{7B8040BD-D630-429D-A8B5-0210D22D55E9}"/>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2" cstate="screen">
            <a:extLst>
              <a:ext uri="{28A0092B-C50C-407E-A947-70E740481C1C}">
                <a14:useLocalDpi xmlns:a14="http://schemas.microsoft.com/office/drawing/2010/main" val="0"/>
              </a:ext>
            </a:extLst>
          </a:blip>
          <a:srcRect t="1237" b="1237"/>
          <a:stretch/>
        </p:blipFill>
        <p:spPr>
          <a:xfrm>
            <a:off x="1588" y="4572000"/>
            <a:ext cx="12188825" cy="2286000"/>
          </a:xfrm>
        </p:spPr>
      </p:pic>
      <p:sp>
        <p:nvSpPr>
          <p:cNvPr id="42" name="Date Placeholder 41">
            <a:extLst>
              <a:ext uri="{FF2B5EF4-FFF2-40B4-BE49-F238E27FC236}">
                <a16:creationId xmlns:a16="http://schemas.microsoft.com/office/drawing/2014/main" id="{916DDA26-131E-46AD-ADAE-F0E710EAF3DE}"/>
              </a:ext>
            </a:extLst>
          </p:cNvPr>
          <p:cNvSpPr>
            <a:spLocks noGrp="1"/>
          </p:cNvSpPr>
          <p:nvPr>
            <p:ph type="dt" sz="half" idx="20"/>
          </p:nvPr>
        </p:nvSpPr>
        <p:spPr>
          <a:xfrm>
            <a:off x="838200" y="6356350"/>
            <a:ext cx="2743200" cy="365125"/>
          </a:xfrm>
        </p:spPr>
        <p:txBody>
          <a:bodyPr/>
          <a:lstStyle/>
          <a:p>
            <a:r>
              <a:rPr lang="en-US" dirty="0"/>
              <a:t>20</a:t>
            </a:r>
            <a:r>
              <a:rPr lang="et-EE" dirty="0"/>
              <a:t>21</a:t>
            </a:r>
            <a:endParaRPr lang="en-US" dirty="0"/>
          </a:p>
        </p:txBody>
      </p:sp>
      <p:sp>
        <p:nvSpPr>
          <p:cNvPr id="43" name="Footer Placeholder 42">
            <a:extLst>
              <a:ext uri="{FF2B5EF4-FFF2-40B4-BE49-F238E27FC236}">
                <a16:creationId xmlns:a16="http://schemas.microsoft.com/office/drawing/2014/main" id="{3F77F960-EB31-4698-AB82-5583AF66D391}"/>
              </a:ext>
            </a:extLst>
          </p:cNvPr>
          <p:cNvSpPr>
            <a:spLocks noGrp="1"/>
          </p:cNvSpPr>
          <p:nvPr>
            <p:ph type="ftr" sz="quarter" idx="21"/>
          </p:nvPr>
        </p:nvSpPr>
        <p:spPr>
          <a:xfrm>
            <a:off x="4038600" y="6356350"/>
            <a:ext cx="4114800" cy="365125"/>
          </a:xfrm>
        </p:spPr>
        <p:txBody>
          <a:bodyPr/>
          <a:lstStyle/>
          <a:p>
            <a:r>
              <a:rPr lang="et-EE" dirty="0"/>
              <a:t>Noored asukülla</a:t>
            </a:r>
            <a:endParaRPr lang="en-US" dirty="0"/>
          </a:p>
        </p:txBody>
      </p:sp>
      <p:sp>
        <p:nvSpPr>
          <p:cNvPr id="44" name="Slide Number Placeholder 43">
            <a:extLst>
              <a:ext uri="{FF2B5EF4-FFF2-40B4-BE49-F238E27FC236}">
                <a16:creationId xmlns:a16="http://schemas.microsoft.com/office/drawing/2014/main" id="{3E790E42-CF88-4BBB-827D-12B6E23D93C1}"/>
              </a:ext>
            </a:extLst>
          </p:cNvPr>
          <p:cNvSpPr>
            <a:spLocks noGrp="1"/>
          </p:cNvSpPr>
          <p:nvPr>
            <p:ph type="sldNum" sz="quarter" idx="22"/>
          </p:nvPr>
        </p:nvSpPr>
        <p:spPr>
          <a:xfrm>
            <a:off x="8610600" y="6356350"/>
            <a:ext cx="2743200" cy="365125"/>
          </a:xfrm>
        </p:spPr>
        <p:txBody>
          <a:bodyPr/>
          <a:lstStyle/>
          <a:p>
            <a:fld id="{B5CEABB6-07DC-46E8-9B57-56EC44A396E5}" type="slidenum">
              <a:rPr lang="en-US" sz="1800" smtClean="0"/>
              <a:pPr/>
              <a:t>12</a:t>
            </a:fld>
            <a:endParaRPr lang="en-US" sz="1800" dirty="0"/>
          </a:p>
        </p:txBody>
      </p:sp>
      <p:sp>
        <p:nvSpPr>
          <p:cNvPr id="9" name="TextBox 8">
            <a:extLst>
              <a:ext uri="{FF2B5EF4-FFF2-40B4-BE49-F238E27FC236}">
                <a16:creationId xmlns:a16="http://schemas.microsoft.com/office/drawing/2014/main" id="{7EDB4704-A219-4513-8AF4-5CC81F871D4C}"/>
              </a:ext>
            </a:extLst>
          </p:cNvPr>
          <p:cNvSpPr txBox="1"/>
          <p:nvPr/>
        </p:nvSpPr>
        <p:spPr>
          <a:xfrm>
            <a:off x="838200" y="2006979"/>
            <a:ext cx="10638253" cy="923330"/>
          </a:xfrm>
          <a:prstGeom prst="rect">
            <a:avLst/>
          </a:prstGeom>
          <a:noFill/>
        </p:spPr>
        <p:txBody>
          <a:bodyPr wrap="square">
            <a:spAutoFit/>
          </a:bodyPr>
          <a:lstStyle/>
          <a:p>
            <a:r>
              <a:rPr lang="et-EE" dirty="0">
                <a:latin typeface="Batang" panose="02030600000101010101" pitchFamily="18" charset="-127"/>
                <a:ea typeface="Batang" panose="02030600000101010101" pitchFamily="18" charset="-127"/>
              </a:rPr>
              <a:t>Heategevuslikust poolest oleme mõelnud restorani sissekäigu juurde paigaldada annetuskasti, et annetada kogutavat raha nt lastehaiglale, loomade või hoopis Asuküla ja Haapsalu piirkonnas elavatele andekatele noortele, sest nemad on paikkonna tulevik.</a:t>
            </a:r>
          </a:p>
        </p:txBody>
      </p:sp>
      <p:pic>
        <p:nvPicPr>
          <p:cNvPr id="10" name="Picture 9">
            <a:extLst>
              <a:ext uri="{FF2B5EF4-FFF2-40B4-BE49-F238E27FC236}">
                <a16:creationId xmlns:a16="http://schemas.microsoft.com/office/drawing/2014/main" id="{A6D658A6-FCAF-4801-B689-323464B84886}"/>
              </a:ext>
            </a:extLst>
          </p:cNvPr>
          <p:cNvPicPr>
            <a:picLocks noChangeAspect="1"/>
          </p:cNvPicPr>
          <p:nvPr/>
        </p:nvPicPr>
        <p:blipFill>
          <a:blip r:embed="rId3"/>
          <a:stretch>
            <a:fillRect/>
          </a:stretch>
        </p:blipFill>
        <p:spPr>
          <a:xfrm>
            <a:off x="944541" y="399517"/>
            <a:ext cx="10229975" cy="1322947"/>
          </a:xfrm>
          <a:prstGeom prst="rect">
            <a:avLst/>
          </a:prstGeom>
        </p:spPr>
      </p:pic>
    </p:spTree>
    <p:extLst>
      <p:ext uri="{BB962C8B-B14F-4D97-AF65-F5344CB8AC3E}">
        <p14:creationId xmlns:p14="http://schemas.microsoft.com/office/powerpoint/2010/main" val="2401512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Freeform: Shape 76">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FA65D975-1619-4933-8E36-BA13BF27FD50}"/>
              </a:ext>
            </a:extLst>
          </p:cNvPr>
          <p:cNvSpPr>
            <a:spLocks noGrp="1"/>
          </p:cNvSpPr>
          <p:nvPr>
            <p:ph type="title"/>
          </p:nvPr>
        </p:nvSpPr>
        <p:spPr>
          <a:xfrm>
            <a:off x="2232251" y="633046"/>
            <a:ext cx="3863749" cy="1314996"/>
          </a:xfrm>
        </p:spPr>
        <p:txBody>
          <a:bodyPr anchor="b">
            <a:normAutofit/>
          </a:bodyPr>
          <a:lstStyle/>
          <a:p>
            <a:r>
              <a:rPr lang="et-EE" dirty="0">
                <a:latin typeface="Batang" panose="02030600000101010101" pitchFamily="18" charset="-127"/>
                <a:ea typeface="Batang" panose="02030600000101010101" pitchFamily="18" charset="-127"/>
              </a:rPr>
              <a:t>Kellele on suunatud?</a:t>
            </a:r>
          </a:p>
        </p:txBody>
      </p:sp>
      <p:sp>
        <p:nvSpPr>
          <p:cNvPr id="79" name="Freeform: Shape 78">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81" name="Freeform: Shape 80">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054DA5D0-6DE3-47E6-9A67-31480A3F589A}"/>
              </a:ext>
            </a:extLst>
          </p:cNvPr>
          <p:cNvSpPr>
            <a:spLocks noGrp="1"/>
          </p:cNvSpPr>
          <p:nvPr>
            <p:ph idx="1"/>
          </p:nvPr>
        </p:nvSpPr>
        <p:spPr>
          <a:xfrm>
            <a:off x="1623427" y="2125737"/>
            <a:ext cx="4800059" cy="4044463"/>
          </a:xfrm>
        </p:spPr>
        <p:txBody>
          <a:bodyPr>
            <a:normAutofit fontScale="92500" lnSpcReduction="10000"/>
          </a:bodyPr>
          <a:lstStyle/>
          <a:p>
            <a:pPr>
              <a:spcBef>
                <a:spcPts val="0"/>
              </a:spcBef>
              <a:spcAft>
                <a:spcPts val="1200"/>
              </a:spcAft>
            </a:pPr>
            <a:r>
              <a:rPr lang="et-EE" sz="2200" b="0" i="0" u="none" strike="noStrike" dirty="0">
                <a:effectLst/>
                <a:latin typeface="Arial" panose="020B0604020202020204" pitchFamily="34" charset="0"/>
              </a:rPr>
              <a:t>Tegemist on restoraniga, kuhu oodatakse nii pisikesi kui ka suuri, kes soovivad meie vahvas projektis olulist rolli mängida.</a:t>
            </a:r>
          </a:p>
          <a:p>
            <a:pPr rtl="0">
              <a:spcBef>
                <a:spcPts val="0"/>
              </a:spcBef>
              <a:spcAft>
                <a:spcPts val="1200"/>
              </a:spcAft>
            </a:pPr>
            <a:r>
              <a:rPr lang="et-EE" sz="2200" dirty="0">
                <a:latin typeface="Arial" panose="020B0604020202020204" pitchFamily="34" charset="0"/>
              </a:rPr>
              <a:t>Täpsemalt</a:t>
            </a:r>
            <a:r>
              <a:rPr lang="et-EE" sz="2200" b="0" i="0" u="none" strike="noStrike" dirty="0">
                <a:effectLst/>
                <a:latin typeface="Arial" panose="020B0604020202020204" pitchFamily="34" charset="0"/>
              </a:rPr>
              <a:t> on mõeldud külastamiseks inimestele, kes soovivad uusi kogemusi meeldejäävalt küllusliku maitseelamustega.</a:t>
            </a:r>
            <a:endParaRPr lang="et-EE" sz="2200" b="0" dirty="0">
              <a:effectLst/>
            </a:endParaRPr>
          </a:p>
          <a:p>
            <a:pPr rtl="0">
              <a:spcBef>
                <a:spcPts val="0"/>
              </a:spcBef>
              <a:spcAft>
                <a:spcPts val="1200"/>
              </a:spcAft>
            </a:pPr>
            <a:r>
              <a:rPr lang="et-EE" sz="2200" b="0" i="0" u="none" strike="noStrike" dirty="0">
                <a:effectLst/>
                <a:latin typeface="Arial" panose="020B0604020202020204" pitchFamily="34" charset="0"/>
              </a:rPr>
              <a:t>Samuti loome pere väiksematele väikese mänguala.</a:t>
            </a:r>
            <a:endParaRPr lang="et-EE" sz="2200" b="0" dirty="0">
              <a:effectLst/>
            </a:endParaRPr>
          </a:p>
          <a:p>
            <a:pPr rtl="0">
              <a:spcBef>
                <a:spcPts val="0"/>
              </a:spcBef>
              <a:spcAft>
                <a:spcPts val="1200"/>
              </a:spcAft>
            </a:pPr>
            <a:r>
              <a:rPr lang="et-EE" sz="2200" b="0" i="0" u="none" strike="noStrike" dirty="0">
                <a:effectLst/>
                <a:latin typeface="Arial" panose="020B0604020202020204" pitchFamily="34" charset="0"/>
              </a:rPr>
              <a:t>Soov oleks kindlasti jõuda noorte klientideni, kellele muutuks restoran kultuurseks ajaveetmis paigaks.</a:t>
            </a:r>
            <a:endParaRPr lang="et-EE" sz="1500" dirty="0"/>
          </a:p>
        </p:txBody>
      </p:sp>
      <p:sp>
        <p:nvSpPr>
          <p:cNvPr id="83" name="Freeform: Shape 82">
            <a:extLst>
              <a:ext uri="{FF2B5EF4-FFF2-40B4-BE49-F238E27FC236}">
                <a16:creationId xmlns:a16="http://schemas.microsoft.com/office/drawing/2014/main" id="{59463AC4-F96D-4507-9EE0-A831B7910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1026" name="Picture 2" descr="A family posing for a picture&#10;&#10;Description automatically generated with low confidence">
            <a:extLst>
              <a:ext uri="{FF2B5EF4-FFF2-40B4-BE49-F238E27FC236}">
                <a16:creationId xmlns:a16="http://schemas.microsoft.com/office/drawing/2014/main" id="{02B9B88F-33F5-4658-8494-61EAD8CA50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71" b="14373"/>
          <a:stretch/>
        </p:blipFill>
        <p:spPr bwMode="auto">
          <a:xfrm>
            <a:off x="6423487" y="929609"/>
            <a:ext cx="2518114" cy="2518114"/>
          </a:xfrm>
          <a:custGeom>
            <a:avLst/>
            <a:gdLst/>
            <a:ahLst/>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An old person and person walking&#10;&#10;Description automatically generated with low confidence">
            <a:extLst>
              <a:ext uri="{FF2B5EF4-FFF2-40B4-BE49-F238E27FC236}">
                <a16:creationId xmlns:a16="http://schemas.microsoft.com/office/drawing/2014/main" id="{2A963A94-11B7-4D99-BA74-78F9CEB901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555" r="3" b="5780"/>
          <a:stretch/>
        </p:blipFill>
        <p:spPr bwMode="auto">
          <a:xfrm>
            <a:off x="9090426" y="86636"/>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a:noFill/>
          <a:extLst>
            <a:ext uri="{909E8E84-426E-40DD-AFC4-6F175D3DCCD1}">
              <a14:hiddenFill xmlns:a14="http://schemas.microsoft.com/office/drawing/2010/main">
                <a:solidFill>
                  <a:srgbClr val="FFFFFF"/>
                </a:solidFill>
              </a14:hiddenFill>
            </a:ext>
          </a:extLst>
        </p:spPr>
      </p:pic>
      <p:sp>
        <p:nvSpPr>
          <p:cNvPr id="85" name="Freeform: Shape 84">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Freeform: Shape 86">
            <a:extLst>
              <a:ext uri="{FF2B5EF4-FFF2-40B4-BE49-F238E27FC236}">
                <a16:creationId xmlns:a16="http://schemas.microsoft.com/office/drawing/2014/main" id="{FC3ABE8C-1C72-4141-BADF-DD6811764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89"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9346" y="5987064"/>
            <a:ext cx="1054466" cy="469689"/>
            <a:chOff x="9841624" y="4115729"/>
            <a:chExt cx="602169" cy="268223"/>
          </a:xfrm>
          <a:solidFill>
            <a:schemeClr val="tx1"/>
          </a:solidFill>
        </p:grpSpPr>
        <p:sp>
          <p:nvSpPr>
            <p:cNvPr id="90" name="Freeform: Shape 89">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1028" name="Picture 4" descr="A group of people sitting at a table&#10;&#10;Description automatically generated with medium confidence">
            <a:extLst>
              <a:ext uri="{FF2B5EF4-FFF2-40B4-BE49-F238E27FC236}">
                <a16:creationId xmlns:a16="http://schemas.microsoft.com/office/drawing/2014/main" id="{001FD771-A5C4-4DEC-8D9C-E2053B950D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621" r="-2" b="-2"/>
          <a:stretch/>
        </p:blipFill>
        <p:spPr bwMode="auto">
          <a:xfrm>
            <a:off x="7682545" y="3175909"/>
            <a:ext cx="3454390" cy="3454390"/>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DADF4CC-4E78-4288-BD40-2E176C5E9552}"/>
              </a:ext>
            </a:extLst>
          </p:cNvPr>
          <p:cNvSpPr txBox="1"/>
          <p:nvPr/>
        </p:nvSpPr>
        <p:spPr>
          <a:xfrm>
            <a:off x="10244194" y="6443057"/>
            <a:ext cx="6095158" cy="338554"/>
          </a:xfrm>
          <a:prstGeom prst="rect">
            <a:avLst/>
          </a:prstGeom>
          <a:noFill/>
        </p:spPr>
        <p:txBody>
          <a:bodyPr wrap="square">
            <a:spAutoFit/>
          </a:bodyPr>
          <a:lstStyle/>
          <a:p>
            <a:fld id="{B5CEABB6-07DC-46E8-9B57-56EC44A396E5}" type="slidenum">
              <a:rPr lang="en-US" sz="1600" smtClean="0"/>
              <a:pPr/>
              <a:t>13</a:t>
            </a:fld>
            <a:endParaRPr lang="en-US" sz="1600" dirty="0"/>
          </a:p>
        </p:txBody>
      </p:sp>
      <p:sp>
        <p:nvSpPr>
          <p:cNvPr id="21" name="Date Placeholder 3">
            <a:extLst>
              <a:ext uri="{FF2B5EF4-FFF2-40B4-BE49-F238E27FC236}">
                <a16:creationId xmlns:a16="http://schemas.microsoft.com/office/drawing/2014/main" id="{16B5E3D6-D770-4C76-B527-2B28D7EFB61A}"/>
              </a:ext>
            </a:extLst>
          </p:cNvPr>
          <p:cNvSpPr>
            <a:spLocks noGrp="1"/>
          </p:cNvSpPr>
          <p:nvPr>
            <p:ph type="dt" sz="half" idx="10"/>
          </p:nvPr>
        </p:nvSpPr>
        <p:spPr>
          <a:xfrm>
            <a:off x="837155" y="6423031"/>
            <a:ext cx="2743200" cy="365125"/>
          </a:xfrm>
        </p:spPr>
        <p:txBody>
          <a:bodyPr vert="horz" lIns="91440" tIns="45720" rIns="91440" bIns="45720" rtlCol="0" anchor="ctr">
            <a:normAutofit/>
          </a:bodyPr>
          <a:lstStyle/>
          <a:p>
            <a:r>
              <a:rPr lang="et-EE" dirty="0"/>
              <a:t>2021</a:t>
            </a:r>
            <a:endParaRPr lang="en-US" dirty="0"/>
          </a:p>
        </p:txBody>
      </p:sp>
      <p:sp>
        <p:nvSpPr>
          <p:cNvPr id="22" name="Footer Placeholder 4">
            <a:extLst>
              <a:ext uri="{FF2B5EF4-FFF2-40B4-BE49-F238E27FC236}">
                <a16:creationId xmlns:a16="http://schemas.microsoft.com/office/drawing/2014/main" id="{F8BBE535-246B-4383-8C45-6CB5C44D930C}"/>
              </a:ext>
            </a:extLst>
          </p:cNvPr>
          <p:cNvSpPr>
            <a:spLocks noGrp="1"/>
          </p:cNvSpPr>
          <p:nvPr>
            <p:ph type="ftr" sz="quarter" idx="11"/>
          </p:nvPr>
        </p:nvSpPr>
        <p:spPr>
          <a:xfrm>
            <a:off x="4039747" y="6416486"/>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Tree>
    <p:extLst>
      <p:ext uri="{BB962C8B-B14F-4D97-AF65-F5344CB8AC3E}">
        <p14:creationId xmlns:p14="http://schemas.microsoft.com/office/powerpoint/2010/main" val="1441114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8B646C36-EEEC-4D52-8E8E-206F4CD8A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 name="Group 81">
            <a:extLst>
              <a:ext uri="{FF2B5EF4-FFF2-40B4-BE49-F238E27FC236}">
                <a16:creationId xmlns:a16="http://schemas.microsoft.com/office/drawing/2014/main" id="{308C40F4-6A24-4867-B726-B552DB080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550" y="555675"/>
            <a:ext cx="4860256" cy="5696169"/>
            <a:chOff x="1481312" y="743744"/>
            <a:chExt cx="4860256" cy="4589316"/>
          </a:xfrm>
        </p:grpSpPr>
        <p:sp>
          <p:nvSpPr>
            <p:cNvPr id="83" name="Rectangle 82">
              <a:extLst>
                <a:ext uri="{FF2B5EF4-FFF2-40B4-BE49-F238E27FC236}">
                  <a16:creationId xmlns:a16="http://schemas.microsoft.com/office/drawing/2014/main" id="{954BF10E-4559-4F28-91B0-3D0C2C486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4" name="Rectangle 83">
              <a:extLst>
                <a:ext uri="{FF2B5EF4-FFF2-40B4-BE49-F238E27FC236}">
                  <a16:creationId xmlns:a16="http://schemas.microsoft.com/office/drawing/2014/main" id="{DB0B5A20-FCFE-4AED-B5A3-91D3DE935C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86" name="Rectangle 85">
            <a:extLst>
              <a:ext uri="{FF2B5EF4-FFF2-40B4-BE49-F238E27FC236}">
                <a16:creationId xmlns:a16="http://schemas.microsoft.com/office/drawing/2014/main" id="{D6CA2F4C-8E9E-4BCD-B6E8-A68A311CA6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967" y="460296"/>
            <a:ext cx="4860256" cy="569616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AB02E-B21E-40A9-B5AE-DE7E9B67A384}"/>
              </a:ext>
            </a:extLst>
          </p:cNvPr>
          <p:cNvSpPr>
            <a:spLocks noGrp="1"/>
          </p:cNvSpPr>
          <p:nvPr>
            <p:ph type="title"/>
          </p:nvPr>
        </p:nvSpPr>
        <p:spPr>
          <a:xfrm>
            <a:off x="652060" y="1383268"/>
            <a:ext cx="4429556" cy="3736544"/>
          </a:xfrm>
        </p:spPr>
        <p:txBody>
          <a:bodyPr vert="horz" lIns="91440" tIns="45720" rIns="91440" bIns="45720" rtlCol="0" anchor="b">
            <a:normAutofit/>
          </a:bodyPr>
          <a:lstStyle/>
          <a:p>
            <a:pPr algn="ctr"/>
            <a:r>
              <a:rPr lang="et-EE" sz="3800" b="1" cap="all" spc="1500" dirty="0">
                <a:ea typeface="Source Sans Pro SemiBold" panose="020B0603030403020204" pitchFamily="34" charset="0"/>
              </a:rPr>
              <a:t>Küsitluse analüüs</a:t>
            </a:r>
            <a:br>
              <a:rPr lang="et-EE" sz="3800" b="1" cap="all" spc="1500" dirty="0">
                <a:ea typeface="Source Sans Pro SemiBold" panose="020B0603030403020204" pitchFamily="34" charset="0"/>
              </a:rPr>
            </a:br>
            <a:br>
              <a:rPr lang="et-EE" sz="3800" b="1" cap="all" spc="1500" dirty="0">
                <a:ea typeface="Source Sans Pro SemiBold" panose="020B0603030403020204" pitchFamily="34" charset="0"/>
              </a:rPr>
            </a:br>
            <a:br>
              <a:rPr lang="et-EE" sz="3800" b="1" cap="all" spc="1500" dirty="0">
                <a:ea typeface="Source Sans Pro SemiBold" panose="020B0603030403020204" pitchFamily="34" charset="0"/>
              </a:rPr>
            </a:br>
            <a:r>
              <a:rPr lang="et-EE" sz="2700" b="1" cap="all" spc="1500" dirty="0">
                <a:ea typeface="Source Sans Pro SemiBold" panose="020B0603030403020204" pitchFamily="34" charset="0"/>
              </a:rPr>
              <a:t>1</a:t>
            </a:r>
            <a:r>
              <a:rPr lang="en-GB" sz="2700" b="1" cap="all" spc="1500" dirty="0">
                <a:ea typeface="Source Sans Pro SemiBold" panose="020B0603030403020204" pitchFamily="34" charset="0"/>
              </a:rPr>
              <a:t>76</a:t>
            </a:r>
            <a:r>
              <a:rPr lang="et-EE" sz="2700" b="1" cap="all" spc="1500" dirty="0">
                <a:ea typeface="Source Sans Pro SemiBold" panose="020B0603030403020204" pitchFamily="34" charset="0"/>
              </a:rPr>
              <a:t> vastajat</a:t>
            </a:r>
            <a:br>
              <a:rPr lang="et-EE" sz="3800" b="1" cap="all" spc="1500" dirty="0">
                <a:ea typeface="Source Sans Pro SemiBold" panose="020B0603030403020204" pitchFamily="34" charset="0"/>
              </a:rPr>
            </a:br>
            <a:endParaRPr lang="en-US" sz="3800" b="1" cap="all" spc="1500" dirty="0">
              <a:ea typeface="Source Sans Pro SemiBold" panose="020B0603030403020204" pitchFamily="34" charset="0"/>
            </a:endParaRPr>
          </a:p>
        </p:txBody>
      </p:sp>
      <p:sp>
        <p:nvSpPr>
          <p:cNvPr id="3" name="Content Placeholder 2">
            <a:extLst>
              <a:ext uri="{FF2B5EF4-FFF2-40B4-BE49-F238E27FC236}">
                <a16:creationId xmlns:a16="http://schemas.microsoft.com/office/drawing/2014/main" id="{7AC2590B-7E86-4A8B-84A4-EA4C07D37C77}"/>
              </a:ext>
            </a:extLst>
          </p:cNvPr>
          <p:cNvSpPr>
            <a:spLocks noGrp="1"/>
          </p:cNvSpPr>
          <p:nvPr>
            <p:ph idx="1"/>
          </p:nvPr>
        </p:nvSpPr>
        <p:spPr>
          <a:xfrm>
            <a:off x="677119" y="4547167"/>
            <a:ext cx="4429556" cy="1288482"/>
          </a:xfrm>
        </p:spPr>
        <p:txBody>
          <a:bodyPr vert="horz" lIns="91440" tIns="45720" rIns="91440" bIns="45720" rtlCol="0">
            <a:normAutofit/>
          </a:bodyPr>
          <a:lstStyle/>
          <a:p>
            <a:pPr marL="0" indent="0" algn="ctr">
              <a:buNone/>
            </a:pPr>
            <a:br>
              <a:rPr lang="en-US" sz="2400" cap="all" spc="400"/>
            </a:br>
            <a:endParaRPr lang="en-US" sz="2400" cap="all" spc="400"/>
          </a:p>
        </p:txBody>
      </p:sp>
      <p:sp>
        <p:nvSpPr>
          <p:cNvPr id="88"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90" name="Graphic 212">
            <a:extLst>
              <a:ext uri="{FF2B5EF4-FFF2-40B4-BE49-F238E27FC236}">
                <a16:creationId xmlns:a16="http://schemas.microsoft.com/office/drawing/2014/main" id="{96FD6442-EB7D-4992-8D41-0B7FFDCB43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62917" y="937735"/>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2"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58306" y="2360859"/>
            <a:ext cx="1054466" cy="469689"/>
            <a:chOff x="9841624" y="4115729"/>
            <a:chExt cx="602169" cy="268223"/>
          </a:xfrm>
          <a:solidFill>
            <a:schemeClr val="tx1"/>
          </a:solidFill>
        </p:grpSpPr>
        <p:sp>
          <p:nvSpPr>
            <p:cNvPr id="93" name="Freeform: Shape 92">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99" name="Oval 98">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a:extLst>
              <a:ext uri="{FF2B5EF4-FFF2-40B4-BE49-F238E27FC236}">
                <a16:creationId xmlns:a16="http://schemas.microsoft.com/office/drawing/2014/main" id="{6004781B-698F-46D5-AADD-8AE9211719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2610" y="5308473"/>
            <a:ext cx="445835" cy="445835"/>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a:extLst>
              <a:ext uri="{FF2B5EF4-FFF2-40B4-BE49-F238E27FC236}">
                <a16:creationId xmlns:a16="http://schemas.microsoft.com/office/drawing/2014/main" id="{E8D733C7-3575-41A3-AABC-DFE152DCE562}"/>
              </a:ext>
            </a:extLst>
          </p:cNvPr>
          <p:cNvPicPr>
            <a:picLocks noChangeAspect="1"/>
          </p:cNvPicPr>
          <p:nvPr/>
        </p:nvPicPr>
        <p:blipFill>
          <a:blip r:embed="rId2"/>
          <a:stretch>
            <a:fillRect/>
          </a:stretch>
        </p:blipFill>
        <p:spPr>
          <a:xfrm>
            <a:off x="2040890" y="4642546"/>
            <a:ext cx="1920413" cy="1288482"/>
          </a:xfrm>
          <a:prstGeom prst="rect">
            <a:avLst/>
          </a:prstGeom>
        </p:spPr>
      </p:pic>
      <p:pic>
        <p:nvPicPr>
          <p:cNvPr id="32" name="Picture 4">
            <a:extLst>
              <a:ext uri="{FF2B5EF4-FFF2-40B4-BE49-F238E27FC236}">
                <a16:creationId xmlns:a16="http://schemas.microsoft.com/office/drawing/2014/main" id="{FA0ED5D4-0DFA-430F-B958-57BB4153A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08" b="2608"/>
          <a:stretch/>
        </p:blipFill>
        <p:spPr bwMode="auto">
          <a:xfrm>
            <a:off x="6752831" y="3654884"/>
            <a:ext cx="3240918" cy="307185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Teenuse Vormid vastuste diagramm. Küsimuse pealkiri: Kui vana sa oled?. Vastuste arv: 154 vastust.">
            <a:extLst>
              <a:ext uri="{FF2B5EF4-FFF2-40B4-BE49-F238E27FC236}">
                <a16:creationId xmlns:a16="http://schemas.microsoft.com/office/drawing/2014/main" id="{9B7CE4C3-B171-48CB-ABDB-CEBB05A327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735" t="28258" r="22928" b="25548"/>
          <a:stretch/>
        </p:blipFill>
        <p:spPr bwMode="auto">
          <a:xfrm>
            <a:off x="9898709" y="3800146"/>
            <a:ext cx="1997931" cy="27081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41FD0FE-524A-4A64-9B4A-D147F8402571}"/>
              </a:ext>
            </a:extLst>
          </p:cNvPr>
          <p:cNvSpPr txBox="1"/>
          <p:nvPr/>
        </p:nvSpPr>
        <p:spPr>
          <a:xfrm>
            <a:off x="7783316" y="3164069"/>
            <a:ext cx="1849008" cy="461665"/>
          </a:xfrm>
          <a:prstGeom prst="rect">
            <a:avLst/>
          </a:prstGeom>
          <a:noFill/>
        </p:spPr>
        <p:txBody>
          <a:bodyPr wrap="square" rtlCol="0">
            <a:spAutoFit/>
          </a:bodyPr>
          <a:lstStyle/>
          <a:p>
            <a:r>
              <a:rPr lang="et-EE" sz="2400" b="1" dirty="0">
                <a:latin typeface="Abadi" panose="020B0604020104020204" pitchFamily="34" charset="0"/>
              </a:rPr>
              <a:t>Vanus</a:t>
            </a:r>
          </a:p>
        </p:txBody>
      </p:sp>
      <p:sp>
        <p:nvSpPr>
          <p:cNvPr id="34" name="TextBox 33">
            <a:extLst>
              <a:ext uri="{FF2B5EF4-FFF2-40B4-BE49-F238E27FC236}">
                <a16:creationId xmlns:a16="http://schemas.microsoft.com/office/drawing/2014/main" id="{8B5C5C8C-FC69-4AC0-9967-909BDCFF3136}"/>
              </a:ext>
            </a:extLst>
          </p:cNvPr>
          <p:cNvSpPr txBox="1"/>
          <p:nvPr/>
        </p:nvSpPr>
        <p:spPr>
          <a:xfrm>
            <a:off x="10244194" y="6443057"/>
            <a:ext cx="6095158" cy="338554"/>
          </a:xfrm>
          <a:prstGeom prst="rect">
            <a:avLst/>
          </a:prstGeom>
          <a:noFill/>
        </p:spPr>
        <p:txBody>
          <a:bodyPr wrap="square">
            <a:spAutoFit/>
          </a:bodyPr>
          <a:lstStyle/>
          <a:p>
            <a:fld id="{B5CEABB6-07DC-46E8-9B57-56EC44A396E5}" type="slidenum">
              <a:rPr lang="en-US" sz="1600" smtClean="0"/>
              <a:pPr/>
              <a:t>14</a:t>
            </a:fld>
            <a:endParaRPr lang="en-US" sz="1600" dirty="0"/>
          </a:p>
        </p:txBody>
      </p:sp>
      <p:sp>
        <p:nvSpPr>
          <p:cNvPr id="35" name="Footer Placeholder 4">
            <a:extLst>
              <a:ext uri="{FF2B5EF4-FFF2-40B4-BE49-F238E27FC236}">
                <a16:creationId xmlns:a16="http://schemas.microsoft.com/office/drawing/2014/main" id="{99BE7CFE-AC2C-484B-A8ED-FD1B72CED3BA}"/>
              </a:ext>
            </a:extLst>
          </p:cNvPr>
          <p:cNvSpPr>
            <a:spLocks noGrp="1"/>
          </p:cNvSpPr>
          <p:nvPr>
            <p:ph type="ftr" sz="quarter" idx="11"/>
          </p:nvPr>
        </p:nvSpPr>
        <p:spPr>
          <a:xfrm>
            <a:off x="4038600" y="6478868"/>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36" name="Date Placeholder 3">
            <a:extLst>
              <a:ext uri="{FF2B5EF4-FFF2-40B4-BE49-F238E27FC236}">
                <a16:creationId xmlns:a16="http://schemas.microsoft.com/office/drawing/2014/main" id="{A80ECF6B-97B1-4276-BC44-BF9D64608ADF}"/>
              </a:ext>
            </a:extLst>
          </p:cNvPr>
          <p:cNvSpPr>
            <a:spLocks noGrp="1"/>
          </p:cNvSpPr>
          <p:nvPr>
            <p:ph type="dt" sz="half" idx="10"/>
          </p:nvPr>
        </p:nvSpPr>
        <p:spPr>
          <a:xfrm>
            <a:off x="837155" y="6423031"/>
            <a:ext cx="2743200" cy="365125"/>
          </a:xfrm>
        </p:spPr>
        <p:txBody>
          <a:bodyPr vert="horz" lIns="91440" tIns="45720" rIns="91440" bIns="45720" rtlCol="0" anchor="ctr">
            <a:normAutofit/>
          </a:bodyPr>
          <a:lstStyle/>
          <a:p>
            <a:r>
              <a:rPr lang="et-EE" dirty="0"/>
              <a:t>2021</a:t>
            </a:r>
            <a:endParaRPr lang="en-US" dirty="0"/>
          </a:p>
        </p:txBody>
      </p:sp>
      <p:pic>
        <p:nvPicPr>
          <p:cNvPr id="37" name="Picture 2" descr="Teenuse Vormid vastuste diagramm. Küsimuse pealkiri: Sugu. Vastuste arv: 176 vastust.">
            <a:extLst>
              <a:ext uri="{FF2B5EF4-FFF2-40B4-BE49-F238E27FC236}">
                <a16:creationId xmlns:a16="http://schemas.microsoft.com/office/drawing/2014/main" id="{A1ACB862-D21B-47C0-B2BA-63A1CCD14C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17" t="30027" r="54478" b="10762"/>
          <a:stretch/>
        </p:blipFill>
        <p:spPr bwMode="auto">
          <a:xfrm>
            <a:off x="6978799" y="388101"/>
            <a:ext cx="2782364" cy="27393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4AFC20-440A-432E-9268-4DCD6DA59CE5}"/>
              </a:ext>
            </a:extLst>
          </p:cNvPr>
          <p:cNvSpPr txBox="1"/>
          <p:nvPr/>
        </p:nvSpPr>
        <p:spPr>
          <a:xfrm>
            <a:off x="7783316" y="166595"/>
            <a:ext cx="2202643" cy="461665"/>
          </a:xfrm>
          <a:prstGeom prst="rect">
            <a:avLst/>
          </a:prstGeom>
          <a:noFill/>
        </p:spPr>
        <p:txBody>
          <a:bodyPr wrap="square" rtlCol="0">
            <a:spAutoFit/>
          </a:bodyPr>
          <a:lstStyle/>
          <a:p>
            <a:r>
              <a:rPr lang="et-EE" sz="2400" b="1" dirty="0">
                <a:latin typeface="Abadi" panose="020B0604020202020204" pitchFamily="34" charset="0"/>
              </a:rPr>
              <a:t>Sugu</a:t>
            </a:r>
          </a:p>
        </p:txBody>
      </p:sp>
    </p:spTree>
    <p:extLst>
      <p:ext uri="{BB962C8B-B14F-4D97-AF65-F5344CB8AC3E}">
        <p14:creationId xmlns:p14="http://schemas.microsoft.com/office/powerpoint/2010/main" val="2084485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FE0FD7-5EF6-470A-A246-F2C0BE849958}"/>
              </a:ext>
            </a:extLst>
          </p:cNvPr>
          <p:cNvSpPr>
            <a:spLocks noGrp="1"/>
          </p:cNvSpPr>
          <p:nvPr>
            <p:ph type="title"/>
          </p:nvPr>
        </p:nvSpPr>
        <p:spPr>
          <a:xfrm>
            <a:off x="7310149" y="1707204"/>
            <a:ext cx="4515735" cy="1785524"/>
          </a:xfrm>
        </p:spPr>
        <p:txBody>
          <a:bodyPr anchor="b">
            <a:normAutofit fontScale="90000"/>
          </a:bodyPr>
          <a:lstStyle/>
          <a:p>
            <a:r>
              <a:rPr lang="et-EE" sz="4400" b="1" cap="all" spc="1500" dirty="0">
                <a:ea typeface="Source Sans Pro SemiBold" panose="020B0603030403020204" pitchFamily="34" charset="0"/>
              </a:rPr>
              <a:t>Küsitluse analüüs</a:t>
            </a:r>
            <a:endParaRPr lang="et-EE" dirty="0"/>
          </a:p>
        </p:txBody>
      </p:sp>
      <p:pic>
        <p:nvPicPr>
          <p:cNvPr id="4" name="Picture 6">
            <a:extLst>
              <a:ext uri="{FF2B5EF4-FFF2-40B4-BE49-F238E27FC236}">
                <a16:creationId xmlns:a16="http://schemas.microsoft.com/office/drawing/2014/main" id="{D633F1CE-FCAB-45C4-A390-F44BBFF27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3" r="983"/>
          <a:stretch/>
        </p:blipFill>
        <p:spPr bwMode="auto">
          <a:xfrm>
            <a:off x="664864" y="273200"/>
            <a:ext cx="2817998" cy="28680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Teenuse Vormid vastuste diagramm. Küsimuse pealkiri: Kus maakonnas te elate?. Vastuste arv: 154 vastust.">
            <a:extLst>
              <a:ext uri="{FF2B5EF4-FFF2-40B4-BE49-F238E27FC236}">
                <a16:creationId xmlns:a16="http://schemas.microsoft.com/office/drawing/2014/main" id="{0F0FEEFC-45FB-4A46-A73B-4CEFF63C69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527" t="28272" r="16258" b="20019"/>
          <a:stretch/>
        </p:blipFill>
        <p:spPr bwMode="auto">
          <a:xfrm>
            <a:off x="4016938" y="402922"/>
            <a:ext cx="2801609" cy="286800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aphic 38">
            <a:extLst>
              <a:ext uri="{FF2B5EF4-FFF2-40B4-BE49-F238E27FC236}">
                <a16:creationId xmlns:a16="http://schemas.microsoft.com/office/drawing/2014/main" id="{1E8369D0-2C3B-4E27-AC6C-A246AC28C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918" y="3541604"/>
            <a:ext cx="1910252" cy="709660"/>
            <a:chOff x="2267504" y="2540250"/>
            <a:chExt cx="1990951" cy="739640"/>
          </a:xfrm>
          <a:solidFill>
            <a:schemeClr val="tx1"/>
          </a:solidFill>
        </p:grpSpPr>
        <p:sp>
          <p:nvSpPr>
            <p:cNvPr id="14" name="Freeform: Shape 13">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pic>
        <p:nvPicPr>
          <p:cNvPr id="6" name="Picture 8" descr="Teenuse Vormid vastuste diagramm. Küsimuse pealkiri: Kus maakonnas te elate?. Vastuste arv: 154 vastust.">
            <a:extLst>
              <a:ext uri="{FF2B5EF4-FFF2-40B4-BE49-F238E27FC236}">
                <a16:creationId xmlns:a16="http://schemas.microsoft.com/office/drawing/2014/main" id="{4E7B1DE8-2D33-4A53-AD56-524AA38DCC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238" t="27780" r="18743" b="26912"/>
          <a:stretch/>
        </p:blipFill>
        <p:spPr bwMode="auto">
          <a:xfrm>
            <a:off x="2800717" y="3501830"/>
            <a:ext cx="2866444" cy="2868007"/>
          </a:xfrm>
          <a:prstGeom prst="rect">
            <a:avLst/>
          </a:prstGeom>
          <a:noFill/>
          <a:extLst>
            <a:ext uri="{909E8E84-426E-40DD-AFC4-6F175D3DCCD1}">
              <a14:hiddenFill xmlns:a14="http://schemas.microsoft.com/office/drawing/2010/main">
                <a:solidFill>
                  <a:srgbClr val="FFFFFF"/>
                </a:solidFill>
              </a14:hiddenFill>
            </a:ext>
          </a:extLst>
        </p:spPr>
      </p:pic>
      <p:sp>
        <p:nvSpPr>
          <p:cNvPr id="17" name="Graphic 212">
            <a:extLst>
              <a:ext uri="{FF2B5EF4-FFF2-40B4-BE49-F238E27FC236}">
                <a16:creationId xmlns:a16="http://schemas.microsoft.com/office/drawing/2014/main" id="{E7C065BD-BDC2-4800-908F-25C30F042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6803" y="4091012"/>
            <a:ext cx="869294" cy="86929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9" name="Graphic 212">
            <a:extLst>
              <a:ext uri="{FF2B5EF4-FFF2-40B4-BE49-F238E27FC236}">
                <a16:creationId xmlns:a16="http://schemas.microsoft.com/office/drawing/2014/main" id="{612A1BC7-2F25-41BC-A0DC-8680CE996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6803" y="4091012"/>
            <a:ext cx="869294" cy="86929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6" name="TextBox 15">
            <a:extLst>
              <a:ext uri="{FF2B5EF4-FFF2-40B4-BE49-F238E27FC236}">
                <a16:creationId xmlns:a16="http://schemas.microsoft.com/office/drawing/2014/main" id="{9DF6076F-E053-49B5-AEC2-90B47C52A085}"/>
              </a:ext>
            </a:extLst>
          </p:cNvPr>
          <p:cNvSpPr txBox="1"/>
          <p:nvPr/>
        </p:nvSpPr>
        <p:spPr>
          <a:xfrm>
            <a:off x="11093751" y="6389642"/>
            <a:ext cx="6095158" cy="338554"/>
          </a:xfrm>
          <a:prstGeom prst="rect">
            <a:avLst/>
          </a:prstGeom>
          <a:noFill/>
        </p:spPr>
        <p:txBody>
          <a:bodyPr wrap="square">
            <a:spAutoFit/>
          </a:bodyPr>
          <a:lstStyle/>
          <a:p>
            <a:fld id="{B5CEABB6-07DC-46E8-9B57-56EC44A396E5}" type="slidenum">
              <a:rPr lang="en-US" sz="1600" smtClean="0"/>
              <a:pPr/>
              <a:t>15</a:t>
            </a:fld>
            <a:endParaRPr lang="en-US" sz="1600" dirty="0"/>
          </a:p>
        </p:txBody>
      </p:sp>
      <p:sp>
        <p:nvSpPr>
          <p:cNvPr id="18" name="Footer Placeholder 4">
            <a:extLst>
              <a:ext uri="{FF2B5EF4-FFF2-40B4-BE49-F238E27FC236}">
                <a16:creationId xmlns:a16="http://schemas.microsoft.com/office/drawing/2014/main" id="{3E07D02F-0622-486D-AD42-A81EC2FC37F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20" name="Date Placeholder 3">
            <a:extLst>
              <a:ext uri="{FF2B5EF4-FFF2-40B4-BE49-F238E27FC236}">
                <a16:creationId xmlns:a16="http://schemas.microsoft.com/office/drawing/2014/main" id="{56D100CF-FE4F-4302-BB9F-60A1EF18411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r>
              <a:rPr lang="et-EE" dirty="0"/>
              <a:t>2021</a:t>
            </a:r>
            <a:endParaRPr lang="en-US" dirty="0"/>
          </a:p>
        </p:txBody>
      </p:sp>
    </p:spTree>
    <p:extLst>
      <p:ext uri="{BB962C8B-B14F-4D97-AF65-F5344CB8AC3E}">
        <p14:creationId xmlns:p14="http://schemas.microsoft.com/office/powerpoint/2010/main" val="835498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7D6A-7040-4952-81DD-762F3869F2E9}"/>
              </a:ext>
            </a:extLst>
          </p:cNvPr>
          <p:cNvSpPr>
            <a:spLocks noGrp="1"/>
          </p:cNvSpPr>
          <p:nvPr>
            <p:ph type="title"/>
          </p:nvPr>
        </p:nvSpPr>
        <p:spPr>
          <a:xfrm>
            <a:off x="838200" y="274191"/>
            <a:ext cx="10515600" cy="1325563"/>
          </a:xfrm>
        </p:spPr>
        <p:txBody>
          <a:bodyPr/>
          <a:lstStyle/>
          <a:p>
            <a:r>
              <a:rPr lang="et-EE" sz="4400" b="1" cap="all" spc="1500" dirty="0">
                <a:ea typeface="Source Sans Pro SemiBold" panose="020B0603030403020204" pitchFamily="34" charset="0"/>
              </a:rPr>
              <a:t>Küsitluse analüüs</a:t>
            </a:r>
            <a:endParaRPr lang="et-EE" dirty="0"/>
          </a:p>
        </p:txBody>
      </p:sp>
      <p:sp>
        <p:nvSpPr>
          <p:cNvPr id="5" name="TextBox 4">
            <a:extLst>
              <a:ext uri="{FF2B5EF4-FFF2-40B4-BE49-F238E27FC236}">
                <a16:creationId xmlns:a16="http://schemas.microsoft.com/office/drawing/2014/main" id="{2417FA69-3E14-421C-A938-FA18638319D3}"/>
              </a:ext>
            </a:extLst>
          </p:cNvPr>
          <p:cNvSpPr txBox="1"/>
          <p:nvPr/>
        </p:nvSpPr>
        <p:spPr>
          <a:xfrm>
            <a:off x="838200" y="1368921"/>
            <a:ext cx="6325021" cy="461665"/>
          </a:xfrm>
          <a:prstGeom prst="rect">
            <a:avLst/>
          </a:prstGeom>
          <a:noFill/>
        </p:spPr>
        <p:txBody>
          <a:bodyPr wrap="square" rtlCol="0">
            <a:spAutoFit/>
          </a:bodyPr>
          <a:lstStyle/>
          <a:p>
            <a:r>
              <a:rPr lang="et-EE" sz="2400" b="1" dirty="0">
                <a:latin typeface="Abadi" panose="020B0604020104020204" pitchFamily="34" charset="0"/>
              </a:rPr>
              <a:t>Haapsalu külastamise sagedus</a:t>
            </a:r>
          </a:p>
        </p:txBody>
      </p:sp>
      <p:pic>
        <p:nvPicPr>
          <p:cNvPr id="11" name="Picture 10">
            <a:extLst>
              <a:ext uri="{FF2B5EF4-FFF2-40B4-BE49-F238E27FC236}">
                <a16:creationId xmlns:a16="http://schemas.microsoft.com/office/drawing/2014/main" id="{5039A357-8938-4975-AD9D-CB6E61298B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90" b="390"/>
          <a:stretch/>
        </p:blipFill>
        <p:spPr bwMode="auto">
          <a:xfrm>
            <a:off x="838200" y="2001420"/>
            <a:ext cx="10902494" cy="38460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6B6B4E-F69B-4978-BEA1-6EA294FA4DA7}"/>
              </a:ext>
            </a:extLst>
          </p:cNvPr>
          <p:cNvSpPr txBox="1"/>
          <p:nvPr/>
        </p:nvSpPr>
        <p:spPr>
          <a:xfrm>
            <a:off x="10245891" y="6369635"/>
            <a:ext cx="6095158" cy="338554"/>
          </a:xfrm>
          <a:prstGeom prst="rect">
            <a:avLst/>
          </a:prstGeom>
          <a:noFill/>
        </p:spPr>
        <p:txBody>
          <a:bodyPr wrap="square">
            <a:spAutoFit/>
          </a:bodyPr>
          <a:lstStyle/>
          <a:p>
            <a:fld id="{B5CEABB6-07DC-46E8-9B57-56EC44A396E5}" type="slidenum">
              <a:rPr lang="en-US" sz="1600" smtClean="0"/>
              <a:pPr/>
              <a:t>16</a:t>
            </a:fld>
            <a:endParaRPr lang="en-US" sz="1600" dirty="0"/>
          </a:p>
        </p:txBody>
      </p:sp>
      <p:sp>
        <p:nvSpPr>
          <p:cNvPr id="7" name="Footer Placeholder 4">
            <a:extLst>
              <a:ext uri="{FF2B5EF4-FFF2-40B4-BE49-F238E27FC236}">
                <a16:creationId xmlns:a16="http://schemas.microsoft.com/office/drawing/2014/main" id="{739CFE17-8C4D-430A-86B1-BBAC322AEF3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8" name="Date Placeholder 3">
            <a:extLst>
              <a:ext uri="{FF2B5EF4-FFF2-40B4-BE49-F238E27FC236}">
                <a16:creationId xmlns:a16="http://schemas.microsoft.com/office/drawing/2014/main" id="{AC86FBDA-CD23-431C-BE31-54FCE4614015}"/>
              </a:ext>
            </a:extLst>
          </p:cNvPr>
          <p:cNvSpPr>
            <a:spLocks noGrp="1"/>
          </p:cNvSpPr>
          <p:nvPr>
            <p:ph type="dt" sz="half" idx="10"/>
          </p:nvPr>
        </p:nvSpPr>
        <p:spPr>
          <a:xfrm>
            <a:off x="916577" y="6356350"/>
            <a:ext cx="2743200" cy="365125"/>
          </a:xfrm>
        </p:spPr>
        <p:txBody>
          <a:bodyPr vert="horz" lIns="91440" tIns="45720" rIns="91440" bIns="45720" rtlCol="0" anchor="ctr">
            <a:normAutofit/>
          </a:bodyPr>
          <a:lstStyle/>
          <a:p>
            <a:r>
              <a:rPr lang="et-EE" dirty="0"/>
              <a:t>2021</a:t>
            </a:r>
            <a:endParaRPr lang="en-US" dirty="0"/>
          </a:p>
        </p:txBody>
      </p:sp>
    </p:spTree>
    <p:extLst>
      <p:ext uri="{BB962C8B-B14F-4D97-AF65-F5344CB8AC3E}">
        <p14:creationId xmlns:p14="http://schemas.microsoft.com/office/powerpoint/2010/main" val="4140353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7D6A-7040-4952-81DD-762F3869F2E9}"/>
              </a:ext>
            </a:extLst>
          </p:cNvPr>
          <p:cNvSpPr>
            <a:spLocks noGrp="1"/>
          </p:cNvSpPr>
          <p:nvPr>
            <p:ph type="title"/>
          </p:nvPr>
        </p:nvSpPr>
        <p:spPr>
          <a:xfrm>
            <a:off x="838200" y="274191"/>
            <a:ext cx="10515600" cy="1325563"/>
          </a:xfrm>
        </p:spPr>
        <p:txBody>
          <a:bodyPr/>
          <a:lstStyle/>
          <a:p>
            <a:r>
              <a:rPr lang="en-US" sz="4400" b="1" cap="all" spc="1500" dirty="0" err="1">
                <a:ea typeface="Source Sans Pro SemiBold" panose="020B0603030403020204" pitchFamily="34" charset="0"/>
              </a:rPr>
              <a:t>Küsitluse</a:t>
            </a:r>
            <a:r>
              <a:rPr lang="en-US" sz="4400" b="1" cap="all" spc="1500" dirty="0">
                <a:ea typeface="Source Sans Pro SemiBold" panose="020B0603030403020204" pitchFamily="34" charset="0"/>
              </a:rPr>
              <a:t> </a:t>
            </a:r>
            <a:r>
              <a:rPr lang="en-US" sz="4400" b="1" cap="all" spc="1500" dirty="0" err="1">
                <a:ea typeface="Source Sans Pro SemiBold" panose="020B0603030403020204" pitchFamily="34" charset="0"/>
              </a:rPr>
              <a:t>analüüs</a:t>
            </a:r>
            <a:endParaRPr lang="et-EE" dirty="0"/>
          </a:p>
        </p:txBody>
      </p:sp>
      <p:sp>
        <p:nvSpPr>
          <p:cNvPr id="5" name="TextBox 4">
            <a:extLst>
              <a:ext uri="{FF2B5EF4-FFF2-40B4-BE49-F238E27FC236}">
                <a16:creationId xmlns:a16="http://schemas.microsoft.com/office/drawing/2014/main" id="{2417FA69-3E14-421C-A938-FA18638319D3}"/>
              </a:ext>
            </a:extLst>
          </p:cNvPr>
          <p:cNvSpPr txBox="1"/>
          <p:nvPr/>
        </p:nvSpPr>
        <p:spPr>
          <a:xfrm>
            <a:off x="838200" y="1538585"/>
            <a:ext cx="4261539" cy="461665"/>
          </a:xfrm>
          <a:prstGeom prst="rect">
            <a:avLst/>
          </a:prstGeom>
          <a:noFill/>
        </p:spPr>
        <p:txBody>
          <a:bodyPr wrap="square" rtlCol="0">
            <a:spAutoFit/>
          </a:bodyPr>
          <a:lstStyle/>
          <a:p>
            <a:r>
              <a:rPr lang="et-EE" sz="2400" b="1" dirty="0">
                <a:latin typeface="Abadi" panose="020B0604020104020204" pitchFamily="34" charset="0"/>
              </a:rPr>
              <a:t>Haapsalu külast</a:t>
            </a:r>
            <a:r>
              <a:rPr lang="en-GB" sz="2400" b="1" dirty="0" err="1">
                <a:latin typeface="Abadi" panose="020B0604020104020204" pitchFamily="34" charset="0"/>
              </a:rPr>
              <a:t>amise</a:t>
            </a:r>
            <a:r>
              <a:rPr lang="et-EE" sz="2400" b="1" dirty="0">
                <a:latin typeface="Abadi" panose="020B0604020104020204" pitchFamily="34" charset="0"/>
              </a:rPr>
              <a:t> põhjused</a:t>
            </a:r>
          </a:p>
        </p:txBody>
      </p:sp>
      <p:sp>
        <p:nvSpPr>
          <p:cNvPr id="6" name="TextBox 5">
            <a:extLst>
              <a:ext uri="{FF2B5EF4-FFF2-40B4-BE49-F238E27FC236}">
                <a16:creationId xmlns:a16="http://schemas.microsoft.com/office/drawing/2014/main" id="{5B7940A0-2E2C-45C3-B1BC-7B717937E7AE}"/>
              </a:ext>
            </a:extLst>
          </p:cNvPr>
          <p:cNvSpPr txBox="1"/>
          <p:nvPr/>
        </p:nvSpPr>
        <p:spPr>
          <a:xfrm>
            <a:off x="10143309" y="6356350"/>
            <a:ext cx="6095128" cy="338554"/>
          </a:xfrm>
          <a:prstGeom prst="rect">
            <a:avLst/>
          </a:prstGeom>
          <a:noFill/>
        </p:spPr>
        <p:txBody>
          <a:bodyPr wrap="square">
            <a:spAutoFit/>
          </a:bodyPr>
          <a:lstStyle/>
          <a:p>
            <a:fld id="{B5CEABB6-07DC-46E8-9B57-56EC44A396E5}" type="slidenum">
              <a:rPr lang="en-US" sz="1600" smtClean="0"/>
              <a:pPr/>
              <a:t>17</a:t>
            </a:fld>
            <a:endParaRPr lang="en-US" sz="1600" dirty="0"/>
          </a:p>
        </p:txBody>
      </p:sp>
      <p:sp>
        <p:nvSpPr>
          <p:cNvPr id="7" name="Footer Placeholder 4">
            <a:extLst>
              <a:ext uri="{FF2B5EF4-FFF2-40B4-BE49-F238E27FC236}">
                <a16:creationId xmlns:a16="http://schemas.microsoft.com/office/drawing/2014/main" id="{51EFAD42-D84B-434D-B08C-A9056D17795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8" name="Date Placeholder 3">
            <a:extLst>
              <a:ext uri="{FF2B5EF4-FFF2-40B4-BE49-F238E27FC236}">
                <a16:creationId xmlns:a16="http://schemas.microsoft.com/office/drawing/2014/main" id="{0524BAD2-5682-4C5A-87BB-D975DAE6C7CE}"/>
              </a:ext>
            </a:extLst>
          </p:cNvPr>
          <p:cNvSpPr>
            <a:spLocks noGrp="1"/>
          </p:cNvSpPr>
          <p:nvPr>
            <p:ph type="dt" sz="half" idx="10"/>
          </p:nvPr>
        </p:nvSpPr>
        <p:spPr>
          <a:xfrm>
            <a:off x="838200" y="6374602"/>
            <a:ext cx="2743200" cy="365125"/>
          </a:xfrm>
        </p:spPr>
        <p:txBody>
          <a:bodyPr vert="horz" lIns="91440" tIns="45720" rIns="91440" bIns="45720" rtlCol="0" anchor="ctr">
            <a:normAutofit/>
          </a:bodyPr>
          <a:lstStyle/>
          <a:p>
            <a:r>
              <a:rPr lang="et-EE" dirty="0"/>
              <a:t>2021</a:t>
            </a:r>
            <a:endParaRPr lang="en-US" dirty="0"/>
          </a:p>
        </p:txBody>
      </p:sp>
      <p:sp>
        <p:nvSpPr>
          <p:cNvPr id="17" name="Ellipse 16">
            <a:extLst>
              <a:ext uri="{FF2B5EF4-FFF2-40B4-BE49-F238E27FC236}">
                <a16:creationId xmlns:a16="http://schemas.microsoft.com/office/drawing/2014/main" id="{F73D3C79-D127-4BFC-8202-68AA38B02C6A}"/>
              </a:ext>
            </a:extLst>
          </p:cNvPr>
          <p:cNvSpPr/>
          <p:nvPr/>
        </p:nvSpPr>
        <p:spPr>
          <a:xfrm>
            <a:off x="734760" y="2329920"/>
            <a:ext cx="365760" cy="365760"/>
          </a:xfrm>
          <a:prstGeom prst="ellipse">
            <a:avLst/>
          </a:prstGeom>
          <a:solidFill>
            <a:srgbClr val="FF2500">
              <a:alpha val="5000"/>
            </a:srgbClr>
          </a:solidFill>
          <a:ln w="108000">
            <a:solidFill>
              <a:srgbClr val="FF25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2500"/>
              </a:solidFill>
            </a:endParaRPr>
          </a:p>
        </p:txBody>
      </p:sp>
      <p:sp>
        <p:nvSpPr>
          <p:cNvPr id="34" name="Ellipse 16">
            <a:extLst>
              <a:ext uri="{FF2B5EF4-FFF2-40B4-BE49-F238E27FC236}">
                <a16:creationId xmlns:a16="http://schemas.microsoft.com/office/drawing/2014/main" id="{C946020E-91E2-4BAE-B457-7BDC47ED0520}"/>
              </a:ext>
            </a:extLst>
          </p:cNvPr>
          <p:cNvSpPr/>
          <p:nvPr/>
        </p:nvSpPr>
        <p:spPr>
          <a:xfrm>
            <a:off x="734760" y="4533036"/>
            <a:ext cx="365760" cy="365760"/>
          </a:xfrm>
          <a:prstGeom prst="ellipse">
            <a:avLst/>
          </a:prstGeom>
          <a:solidFill>
            <a:srgbClr val="FF2500">
              <a:alpha val="5000"/>
            </a:srgbClr>
          </a:solidFill>
          <a:ln w="1080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2500"/>
              </a:solidFill>
            </a:endParaRPr>
          </a:p>
        </p:txBody>
      </p:sp>
      <p:sp>
        <p:nvSpPr>
          <p:cNvPr id="36" name="Ellipse 16">
            <a:extLst>
              <a:ext uri="{FF2B5EF4-FFF2-40B4-BE49-F238E27FC236}">
                <a16:creationId xmlns:a16="http://schemas.microsoft.com/office/drawing/2014/main" id="{D31330C0-B2B4-4B94-9A01-8FE4D32EE468}"/>
              </a:ext>
            </a:extLst>
          </p:cNvPr>
          <p:cNvSpPr/>
          <p:nvPr/>
        </p:nvSpPr>
        <p:spPr>
          <a:xfrm>
            <a:off x="734760" y="3060086"/>
            <a:ext cx="365760" cy="365760"/>
          </a:xfrm>
          <a:prstGeom prst="ellipse">
            <a:avLst/>
          </a:prstGeom>
          <a:solidFill>
            <a:srgbClr val="FF2500">
              <a:alpha val="5000"/>
            </a:srgbClr>
          </a:solidFill>
          <a:ln w="1080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2500"/>
              </a:solidFill>
            </a:endParaRPr>
          </a:p>
        </p:txBody>
      </p:sp>
      <p:sp>
        <p:nvSpPr>
          <p:cNvPr id="37" name="Ellipse 16">
            <a:extLst>
              <a:ext uri="{FF2B5EF4-FFF2-40B4-BE49-F238E27FC236}">
                <a16:creationId xmlns:a16="http://schemas.microsoft.com/office/drawing/2014/main" id="{6792E69E-99F4-4FB9-B14A-6897F35529A2}"/>
              </a:ext>
            </a:extLst>
          </p:cNvPr>
          <p:cNvSpPr/>
          <p:nvPr/>
        </p:nvSpPr>
        <p:spPr>
          <a:xfrm>
            <a:off x="734760" y="3796561"/>
            <a:ext cx="365760" cy="365760"/>
          </a:xfrm>
          <a:prstGeom prst="ellipse">
            <a:avLst/>
          </a:prstGeom>
          <a:solidFill>
            <a:srgbClr val="FF2500">
              <a:alpha val="5000"/>
            </a:srgbClr>
          </a:solidFill>
          <a:ln w="108000">
            <a:solidFill>
              <a:srgbClr val="CFCB3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2500"/>
              </a:solidFill>
            </a:endParaRPr>
          </a:p>
        </p:txBody>
      </p:sp>
      <p:sp>
        <p:nvSpPr>
          <p:cNvPr id="38" name="Ellipse 16">
            <a:extLst>
              <a:ext uri="{FF2B5EF4-FFF2-40B4-BE49-F238E27FC236}">
                <a16:creationId xmlns:a16="http://schemas.microsoft.com/office/drawing/2014/main" id="{2FBBFB34-76CE-4FFE-B437-9B72C79BA077}"/>
              </a:ext>
            </a:extLst>
          </p:cNvPr>
          <p:cNvSpPr/>
          <p:nvPr/>
        </p:nvSpPr>
        <p:spPr>
          <a:xfrm>
            <a:off x="734760" y="5269511"/>
            <a:ext cx="365760" cy="365760"/>
          </a:xfrm>
          <a:prstGeom prst="ellipse">
            <a:avLst/>
          </a:prstGeom>
          <a:solidFill>
            <a:srgbClr val="FF2500">
              <a:alpha val="5000"/>
            </a:srgbClr>
          </a:solidFill>
          <a:ln w="1080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2500"/>
              </a:solidFill>
            </a:endParaRPr>
          </a:p>
        </p:txBody>
      </p:sp>
      <p:sp>
        <p:nvSpPr>
          <p:cNvPr id="39" name="Ellipse 16">
            <a:extLst>
              <a:ext uri="{FF2B5EF4-FFF2-40B4-BE49-F238E27FC236}">
                <a16:creationId xmlns:a16="http://schemas.microsoft.com/office/drawing/2014/main" id="{42D71235-7651-4B5D-93ED-9490767286EA}"/>
              </a:ext>
            </a:extLst>
          </p:cNvPr>
          <p:cNvSpPr/>
          <p:nvPr/>
        </p:nvSpPr>
        <p:spPr>
          <a:xfrm>
            <a:off x="6096000" y="2254721"/>
            <a:ext cx="365760" cy="365760"/>
          </a:xfrm>
          <a:prstGeom prst="ellipse">
            <a:avLst/>
          </a:prstGeom>
          <a:solidFill>
            <a:srgbClr val="FF2500">
              <a:alpha val="5000"/>
            </a:srgbClr>
          </a:solidFill>
          <a:ln w="1080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2500"/>
              </a:solidFill>
            </a:endParaRPr>
          </a:p>
        </p:txBody>
      </p:sp>
      <p:sp>
        <p:nvSpPr>
          <p:cNvPr id="41" name="Ellipse 16">
            <a:extLst>
              <a:ext uri="{FF2B5EF4-FFF2-40B4-BE49-F238E27FC236}">
                <a16:creationId xmlns:a16="http://schemas.microsoft.com/office/drawing/2014/main" id="{855B7132-290C-4EA6-B1DB-51D8EA489703}"/>
              </a:ext>
            </a:extLst>
          </p:cNvPr>
          <p:cNvSpPr/>
          <p:nvPr/>
        </p:nvSpPr>
        <p:spPr>
          <a:xfrm>
            <a:off x="6096000" y="4396141"/>
            <a:ext cx="365760" cy="365760"/>
          </a:xfrm>
          <a:prstGeom prst="ellipse">
            <a:avLst/>
          </a:prstGeom>
          <a:solidFill>
            <a:srgbClr val="FF2500">
              <a:alpha val="5000"/>
            </a:srgbClr>
          </a:solidFill>
          <a:ln w="108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2500"/>
              </a:solidFill>
            </a:endParaRPr>
          </a:p>
        </p:txBody>
      </p:sp>
      <p:sp>
        <p:nvSpPr>
          <p:cNvPr id="42" name="Ellipse 16">
            <a:extLst>
              <a:ext uri="{FF2B5EF4-FFF2-40B4-BE49-F238E27FC236}">
                <a16:creationId xmlns:a16="http://schemas.microsoft.com/office/drawing/2014/main" id="{6DA859B4-2442-4ED6-B0DE-75E8C045B53E}"/>
              </a:ext>
            </a:extLst>
          </p:cNvPr>
          <p:cNvSpPr/>
          <p:nvPr/>
        </p:nvSpPr>
        <p:spPr>
          <a:xfrm>
            <a:off x="6096000" y="2950885"/>
            <a:ext cx="365760" cy="365760"/>
          </a:xfrm>
          <a:prstGeom prst="ellipse">
            <a:avLst/>
          </a:prstGeom>
          <a:solidFill>
            <a:srgbClr val="FF2500">
              <a:alpha val="5000"/>
            </a:srgbClr>
          </a:solidFill>
          <a:ln w="1080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2500"/>
              </a:solidFill>
            </a:endParaRPr>
          </a:p>
        </p:txBody>
      </p:sp>
      <p:sp>
        <p:nvSpPr>
          <p:cNvPr id="43" name="Ellipse 16">
            <a:extLst>
              <a:ext uri="{FF2B5EF4-FFF2-40B4-BE49-F238E27FC236}">
                <a16:creationId xmlns:a16="http://schemas.microsoft.com/office/drawing/2014/main" id="{B25A595B-61C5-47AE-9D96-FC8DB007A175}"/>
              </a:ext>
            </a:extLst>
          </p:cNvPr>
          <p:cNvSpPr/>
          <p:nvPr/>
        </p:nvSpPr>
        <p:spPr>
          <a:xfrm>
            <a:off x="6096000" y="3720270"/>
            <a:ext cx="365760" cy="365760"/>
          </a:xfrm>
          <a:prstGeom prst="ellipse">
            <a:avLst/>
          </a:prstGeom>
          <a:solidFill>
            <a:srgbClr val="FF2500">
              <a:alpha val="5000"/>
            </a:srgbClr>
          </a:solidFill>
          <a:ln w="1080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2500"/>
              </a:solidFill>
            </a:endParaRPr>
          </a:p>
        </p:txBody>
      </p:sp>
      <p:sp>
        <p:nvSpPr>
          <p:cNvPr id="44" name="Ellipse 16">
            <a:extLst>
              <a:ext uri="{FF2B5EF4-FFF2-40B4-BE49-F238E27FC236}">
                <a16:creationId xmlns:a16="http://schemas.microsoft.com/office/drawing/2014/main" id="{F9643CF1-0D48-4FFA-A50C-CD84B2B34280}"/>
              </a:ext>
            </a:extLst>
          </p:cNvPr>
          <p:cNvSpPr/>
          <p:nvPr/>
        </p:nvSpPr>
        <p:spPr>
          <a:xfrm>
            <a:off x="6096000" y="5152743"/>
            <a:ext cx="365760" cy="365760"/>
          </a:xfrm>
          <a:prstGeom prst="ellipse">
            <a:avLst/>
          </a:prstGeom>
          <a:solidFill>
            <a:srgbClr val="FF2500">
              <a:alpha val="5000"/>
            </a:srgbClr>
          </a:solidFill>
          <a:ln w="108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2500"/>
              </a:solidFill>
            </a:endParaRPr>
          </a:p>
        </p:txBody>
      </p:sp>
      <p:sp>
        <p:nvSpPr>
          <p:cNvPr id="31" name="TextBox 30">
            <a:extLst>
              <a:ext uri="{FF2B5EF4-FFF2-40B4-BE49-F238E27FC236}">
                <a16:creationId xmlns:a16="http://schemas.microsoft.com/office/drawing/2014/main" id="{B6FA873D-ABEA-46C1-ADE5-1A2274504014}"/>
              </a:ext>
            </a:extLst>
          </p:cNvPr>
          <p:cNvSpPr txBox="1"/>
          <p:nvPr/>
        </p:nvSpPr>
        <p:spPr>
          <a:xfrm>
            <a:off x="1288240" y="4480434"/>
            <a:ext cx="3041265" cy="707886"/>
          </a:xfrm>
          <a:prstGeom prst="rect">
            <a:avLst/>
          </a:prstGeom>
          <a:noFill/>
        </p:spPr>
        <p:txBody>
          <a:bodyPr wrap="square" rtlCol="0">
            <a:spAutoFit/>
          </a:bodyPr>
          <a:lstStyle/>
          <a:p>
            <a:r>
              <a:rPr lang="et-EE" sz="2000" dirty="0">
                <a:latin typeface="Abadi" panose="020B0604020104020204" pitchFamily="34" charset="0"/>
              </a:rPr>
              <a:t>Sõpradega, vanematega, </a:t>
            </a:r>
          </a:p>
          <a:p>
            <a:r>
              <a:rPr lang="et-EE" sz="2000" dirty="0">
                <a:latin typeface="Abadi" panose="020B0604020104020204" pitchFamily="34" charset="0"/>
              </a:rPr>
              <a:t>abikaasaga</a:t>
            </a:r>
          </a:p>
        </p:txBody>
      </p:sp>
      <p:sp>
        <p:nvSpPr>
          <p:cNvPr id="45" name="TextBox 44">
            <a:extLst>
              <a:ext uri="{FF2B5EF4-FFF2-40B4-BE49-F238E27FC236}">
                <a16:creationId xmlns:a16="http://schemas.microsoft.com/office/drawing/2014/main" id="{5F1FDA96-269B-476C-840B-E9A1469E6F5C}"/>
              </a:ext>
            </a:extLst>
          </p:cNvPr>
          <p:cNvSpPr txBox="1"/>
          <p:nvPr/>
        </p:nvSpPr>
        <p:spPr>
          <a:xfrm>
            <a:off x="1355809" y="3000192"/>
            <a:ext cx="3041265" cy="400110"/>
          </a:xfrm>
          <a:prstGeom prst="rect">
            <a:avLst/>
          </a:prstGeom>
          <a:noFill/>
        </p:spPr>
        <p:txBody>
          <a:bodyPr wrap="square" rtlCol="0">
            <a:spAutoFit/>
          </a:bodyPr>
          <a:lstStyle/>
          <a:p>
            <a:r>
              <a:rPr lang="en-GB" sz="2000" dirty="0" err="1">
                <a:latin typeface="Abadi" panose="020B0604020104020204" pitchFamily="34" charset="0"/>
              </a:rPr>
              <a:t>Puhkamine</a:t>
            </a:r>
            <a:endParaRPr lang="et-EE" sz="2000" dirty="0">
              <a:latin typeface="Abadi" panose="020B0604020104020204" pitchFamily="34" charset="0"/>
            </a:endParaRPr>
          </a:p>
        </p:txBody>
      </p:sp>
      <p:sp>
        <p:nvSpPr>
          <p:cNvPr id="46" name="TextBox 45">
            <a:extLst>
              <a:ext uri="{FF2B5EF4-FFF2-40B4-BE49-F238E27FC236}">
                <a16:creationId xmlns:a16="http://schemas.microsoft.com/office/drawing/2014/main" id="{93001AB4-9E78-401F-BA03-B324F89BE80F}"/>
              </a:ext>
            </a:extLst>
          </p:cNvPr>
          <p:cNvSpPr txBox="1"/>
          <p:nvPr/>
        </p:nvSpPr>
        <p:spPr>
          <a:xfrm>
            <a:off x="1288241" y="3688255"/>
            <a:ext cx="3041265" cy="707886"/>
          </a:xfrm>
          <a:prstGeom prst="rect">
            <a:avLst/>
          </a:prstGeom>
          <a:noFill/>
        </p:spPr>
        <p:txBody>
          <a:bodyPr wrap="square" rtlCol="0">
            <a:spAutoFit/>
          </a:bodyPr>
          <a:lstStyle/>
          <a:p>
            <a:r>
              <a:rPr lang="et-EE" sz="2000" dirty="0">
                <a:latin typeface="Abadi" panose="020B0604020104020204" pitchFamily="34" charset="0"/>
              </a:rPr>
              <a:t>Kooli ekskursioonid</a:t>
            </a:r>
            <a:r>
              <a:rPr lang="en-GB" sz="2000" dirty="0">
                <a:latin typeface="Abadi" panose="020B0604020104020204" pitchFamily="34" charset="0"/>
              </a:rPr>
              <a:t>/</a:t>
            </a:r>
            <a:endParaRPr lang="et-EE" sz="2000" dirty="0">
              <a:latin typeface="Abadi" panose="020B0604020104020204" pitchFamily="34" charset="0"/>
            </a:endParaRPr>
          </a:p>
          <a:p>
            <a:r>
              <a:rPr lang="et-EE" sz="2000" dirty="0">
                <a:latin typeface="Abadi" panose="020B0604020104020204" pitchFamily="34" charset="0"/>
              </a:rPr>
              <a:t>puhkamine</a:t>
            </a:r>
          </a:p>
        </p:txBody>
      </p:sp>
      <p:sp>
        <p:nvSpPr>
          <p:cNvPr id="47" name="TextBox 46">
            <a:extLst>
              <a:ext uri="{FF2B5EF4-FFF2-40B4-BE49-F238E27FC236}">
                <a16:creationId xmlns:a16="http://schemas.microsoft.com/office/drawing/2014/main" id="{72914A39-CD1A-4C6B-88BE-001F1DA5E7B4}"/>
              </a:ext>
            </a:extLst>
          </p:cNvPr>
          <p:cNvSpPr txBox="1"/>
          <p:nvPr/>
        </p:nvSpPr>
        <p:spPr>
          <a:xfrm>
            <a:off x="1379786" y="2320170"/>
            <a:ext cx="3041265" cy="400110"/>
          </a:xfrm>
          <a:prstGeom prst="rect">
            <a:avLst/>
          </a:prstGeom>
          <a:noFill/>
        </p:spPr>
        <p:txBody>
          <a:bodyPr wrap="square" rtlCol="0">
            <a:spAutoFit/>
          </a:bodyPr>
          <a:lstStyle/>
          <a:p>
            <a:r>
              <a:rPr lang="en-GB" sz="2000" dirty="0">
                <a:latin typeface="Abadi" panose="020B0604020104020204" pitchFamily="34" charset="0"/>
              </a:rPr>
              <a:t>Pole </a:t>
            </a:r>
            <a:r>
              <a:rPr lang="en-GB" sz="2000" dirty="0" err="1">
                <a:latin typeface="Abadi" panose="020B0604020104020204" pitchFamily="34" charset="0"/>
              </a:rPr>
              <a:t>käinud</a:t>
            </a:r>
            <a:r>
              <a:rPr lang="en-GB" sz="2000" dirty="0">
                <a:latin typeface="Abadi" panose="020B0604020104020204" pitchFamily="34" charset="0"/>
              </a:rPr>
              <a:t>, </a:t>
            </a:r>
            <a:r>
              <a:rPr lang="en-GB" sz="2000" dirty="0" err="1">
                <a:latin typeface="Abadi" panose="020B0604020104020204" pitchFamily="34" charset="0"/>
              </a:rPr>
              <a:t>ei</a:t>
            </a:r>
            <a:r>
              <a:rPr lang="en-GB" sz="2000" dirty="0">
                <a:latin typeface="Abadi" panose="020B0604020104020204" pitchFamily="34" charset="0"/>
              </a:rPr>
              <a:t> </a:t>
            </a:r>
            <a:r>
              <a:rPr lang="en-GB" sz="2000" dirty="0" err="1">
                <a:latin typeface="Abadi" panose="020B0604020104020204" pitchFamily="34" charset="0"/>
              </a:rPr>
              <a:t>mäleta</a:t>
            </a:r>
            <a:endParaRPr lang="et-EE" sz="2000" dirty="0">
              <a:latin typeface="Abadi" panose="020B0604020104020204" pitchFamily="34" charset="0"/>
            </a:endParaRPr>
          </a:p>
        </p:txBody>
      </p:sp>
      <p:sp>
        <p:nvSpPr>
          <p:cNvPr id="50" name="TextBox 49">
            <a:extLst>
              <a:ext uri="{FF2B5EF4-FFF2-40B4-BE49-F238E27FC236}">
                <a16:creationId xmlns:a16="http://schemas.microsoft.com/office/drawing/2014/main" id="{636608B7-0B20-49E3-864D-B5604D313429}"/>
              </a:ext>
            </a:extLst>
          </p:cNvPr>
          <p:cNvSpPr txBox="1"/>
          <p:nvPr/>
        </p:nvSpPr>
        <p:spPr>
          <a:xfrm>
            <a:off x="1288240" y="5228480"/>
            <a:ext cx="3041265" cy="707886"/>
          </a:xfrm>
          <a:prstGeom prst="rect">
            <a:avLst/>
          </a:prstGeom>
          <a:noFill/>
        </p:spPr>
        <p:txBody>
          <a:bodyPr wrap="square" rtlCol="0">
            <a:spAutoFit/>
          </a:bodyPr>
          <a:lstStyle/>
          <a:p>
            <a:r>
              <a:rPr lang="et-EE" sz="2000" dirty="0">
                <a:latin typeface="Abadi" panose="020B0604020104020204" pitchFamily="34" charset="0"/>
              </a:rPr>
              <a:t>Vaatamisväärsused, turism</a:t>
            </a:r>
          </a:p>
        </p:txBody>
      </p:sp>
      <p:sp>
        <p:nvSpPr>
          <p:cNvPr id="51" name="TextBox 50">
            <a:extLst>
              <a:ext uri="{FF2B5EF4-FFF2-40B4-BE49-F238E27FC236}">
                <a16:creationId xmlns:a16="http://schemas.microsoft.com/office/drawing/2014/main" id="{5024BD25-3365-4FE1-80A8-523408BC787D}"/>
              </a:ext>
            </a:extLst>
          </p:cNvPr>
          <p:cNvSpPr txBox="1"/>
          <p:nvPr/>
        </p:nvSpPr>
        <p:spPr>
          <a:xfrm>
            <a:off x="6779694" y="2188067"/>
            <a:ext cx="3041265" cy="400110"/>
          </a:xfrm>
          <a:prstGeom prst="rect">
            <a:avLst/>
          </a:prstGeom>
          <a:noFill/>
        </p:spPr>
        <p:txBody>
          <a:bodyPr wrap="square" rtlCol="0">
            <a:spAutoFit/>
          </a:bodyPr>
          <a:lstStyle/>
          <a:p>
            <a:r>
              <a:rPr lang="et-EE" sz="2000" dirty="0">
                <a:latin typeface="Abadi" panose="020B0604020104020204" pitchFamily="34" charset="0"/>
              </a:rPr>
              <a:t>Toidukogemus</a:t>
            </a:r>
          </a:p>
        </p:txBody>
      </p:sp>
      <p:sp>
        <p:nvSpPr>
          <p:cNvPr id="52" name="TextBox 51">
            <a:extLst>
              <a:ext uri="{FF2B5EF4-FFF2-40B4-BE49-F238E27FC236}">
                <a16:creationId xmlns:a16="http://schemas.microsoft.com/office/drawing/2014/main" id="{AA0AB922-E847-4506-A6DF-C8C01D82EB6C}"/>
              </a:ext>
            </a:extLst>
          </p:cNvPr>
          <p:cNvSpPr txBox="1"/>
          <p:nvPr/>
        </p:nvSpPr>
        <p:spPr>
          <a:xfrm>
            <a:off x="6779694" y="2948137"/>
            <a:ext cx="3041265" cy="400110"/>
          </a:xfrm>
          <a:prstGeom prst="rect">
            <a:avLst/>
          </a:prstGeom>
          <a:noFill/>
        </p:spPr>
        <p:txBody>
          <a:bodyPr wrap="square" rtlCol="0">
            <a:spAutoFit/>
          </a:bodyPr>
          <a:lstStyle/>
          <a:p>
            <a:r>
              <a:rPr lang="et-EE" sz="2000" dirty="0">
                <a:latin typeface="Abadi" panose="020B0604020104020204" pitchFamily="34" charset="0"/>
              </a:rPr>
              <a:t>Laagrid, malevad</a:t>
            </a:r>
          </a:p>
        </p:txBody>
      </p:sp>
      <p:sp>
        <p:nvSpPr>
          <p:cNvPr id="53" name="TextBox 52">
            <a:extLst>
              <a:ext uri="{FF2B5EF4-FFF2-40B4-BE49-F238E27FC236}">
                <a16:creationId xmlns:a16="http://schemas.microsoft.com/office/drawing/2014/main" id="{8B06345B-67B9-4E27-9694-E5CEFBC6C878}"/>
              </a:ext>
            </a:extLst>
          </p:cNvPr>
          <p:cNvSpPr txBox="1"/>
          <p:nvPr/>
        </p:nvSpPr>
        <p:spPr>
          <a:xfrm>
            <a:off x="6779693" y="3708207"/>
            <a:ext cx="3041265" cy="400110"/>
          </a:xfrm>
          <a:prstGeom prst="rect">
            <a:avLst/>
          </a:prstGeom>
          <a:noFill/>
        </p:spPr>
        <p:txBody>
          <a:bodyPr wrap="square" rtlCol="0">
            <a:spAutoFit/>
          </a:bodyPr>
          <a:lstStyle/>
          <a:p>
            <a:r>
              <a:rPr lang="et-EE" sz="2000" dirty="0">
                <a:latin typeface="Abadi" panose="020B0604020104020204" pitchFamily="34" charset="0"/>
              </a:rPr>
              <a:t>Läbisõit</a:t>
            </a:r>
          </a:p>
        </p:txBody>
      </p:sp>
      <p:sp>
        <p:nvSpPr>
          <p:cNvPr id="54" name="TextBox 53">
            <a:extLst>
              <a:ext uri="{FF2B5EF4-FFF2-40B4-BE49-F238E27FC236}">
                <a16:creationId xmlns:a16="http://schemas.microsoft.com/office/drawing/2014/main" id="{62DD5FFF-53D4-4368-B9D4-958E5A628650}"/>
              </a:ext>
            </a:extLst>
          </p:cNvPr>
          <p:cNvSpPr txBox="1"/>
          <p:nvPr/>
        </p:nvSpPr>
        <p:spPr>
          <a:xfrm>
            <a:off x="6779691" y="4265960"/>
            <a:ext cx="3041265" cy="707886"/>
          </a:xfrm>
          <a:prstGeom prst="rect">
            <a:avLst/>
          </a:prstGeom>
          <a:noFill/>
        </p:spPr>
        <p:txBody>
          <a:bodyPr wrap="square" rtlCol="0">
            <a:spAutoFit/>
          </a:bodyPr>
          <a:lstStyle/>
          <a:p>
            <a:r>
              <a:rPr lang="et-EE" sz="2000" dirty="0">
                <a:latin typeface="Abadi" panose="020B0604020104020204" pitchFamily="34" charset="0"/>
              </a:rPr>
              <a:t>Festivalid,</a:t>
            </a:r>
          </a:p>
          <a:p>
            <a:r>
              <a:rPr lang="et-EE" sz="2000" dirty="0">
                <a:latin typeface="Abadi" panose="020B0604020104020204" pitchFamily="34" charset="0"/>
              </a:rPr>
              <a:t>üritused</a:t>
            </a:r>
          </a:p>
        </p:txBody>
      </p:sp>
      <p:sp>
        <p:nvSpPr>
          <p:cNvPr id="55" name="TextBox 54">
            <a:extLst>
              <a:ext uri="{FF2B5EF4-FFF2-40B4-BE49-F238E27FC236}">
                <a16:creationId xmlns:a16="http://schemas.microsoft.com/office/drawing/2014/main" id="{FF8462B6-186C-4E91-AD1F-F94A0C3970CC}"/>
              </a:ext>
            </a:extLst>
          </p:cNvPr>
          <p:cNvSpPr txBox="1"/>
          <p:nvPr/>
        </p:nvSpPr>
        <p:spPr>
          <a:xfrm>
            <a:off x="6707623" y="5002821"/>
            <a:ext cx="2216922" cy="1015663"/>
          </a:xfrm>
          <a:prstGeom prst="rect">
            <a:avLst/>
          </a:prstGeom>
          <a:noFill/>
        </p:spPr>
        <p:txBody>
          <a:bodyPr wrap="square" rtlCol="0">
            <a:spAutoFit/>
          </a:bodyPr>
          <a:lstStyle/>
          <a:p>
            <a:r>
              <a:rPr lang="et-EE" sz="2000" dirty="0">
                <a:latin typeface="Abadi" panose="020B0604020104020204" pitchFamily="34" charset="0"/>
              </a:rPr>
              <a:t>Tuttavad,</a:t>
            </a:r>
          </a:p>
          <a:p>
            <a:r>
              <a:rPr lang="et-EE" sz="2000" dirty="0">
                <a:latin typeface="Abadi" panose="020B0604020104020204" pitchFamily="34" charset="0"/>
              </a:rPr>
              <a:t>sugulased elavad.</a:t>
            </a:r>
          </a:p>
          <a:p>
            <a:r>
              <a:rPr lang="et-EE" sz="2000" dirty="0">
                <a:latin typeface="Abadi" panose="020B0604020104020204" pitchFamily="34" charset="0"/>
              </a:rPr>
              <a:t>Maakodu</a:t>
            </a:r>
          </a:p>
        </p:txBody>
      </p:sp>
      <p:sp>
        <p:nvSpPr>
          <p:cNvPr id="33" name="TextBox 32">
            <a:extLst>
              <a:ext uri="{FF2B5EF4-FFF2-40B4-BE49-F238E27FC236}">
                <a16:creationId xmlns:a16="http://schemas.microsoft.com/office/drawing/2014/main" id="{F15D6A0D-4FD0-4EB8-830B-C9D0903FA85A}"/>
              </a:ext>
            </a:extLst>
          </p:cNvPr>
          <p:cNvSpPr txBox="1"/>
          <p:nvPr/>
        </p:nvSpPr>
        <p:spPr>
          <a:xfrm>
            <a:off x="4243622" y="2329920"/>
            <a:ext cx="495364" cy="369332"/>
          </a:xfrm>
          <a:prstGeom prst="rect">
            <a:avLst/>
          </a:prstGeom>
          <a:noFill/>
        </p:spPr>
        <p:txBody>
          <a:bodyPr wrap="square" rtlCol="0">
            <a:spAutoFit/>
          </a:bodyPr>
          <a:lstStyle/>
          <a:p>
            <a:r>
              <a:rPr lang="et-EE" dirty="0"/>
              <a:t>17</a:t>
            </a:r>
          </a:p>
        </p:txBody>
      </p:sp>
      <p:sp>
        <p:nvSpPr>
          <p:cNvPr id="58" name="TextBox 57">
            <a:extLst>
              <a:ext uri="{FF2B5EF4-FFF2-40B4-BE49-F238E27FC236}">
                <a16:creationId xmlns:a16="http://schemas.microsoft.com/office/drawing/2014/main" id="{AE3A76F7-67E1-431B-BF84-34BA5E918351}"/>
              </a:ext>
            </a:extLst>
          </p:cNvPr>
          <p:cNvSpPr txBox="1"/>
          <p:nvPr/>
        </p:nvSpPr>
        <p:spPr>
          <a:xfrm>
            <a:off x="4243625" y="2963668"/>
            <a:ext cx="471384" cy="369332"/>
          </a:xfrm>
          <a:prstGeom prst="rect">
            <a:avLst/>
          </a:prstGeom>
          <a:noFill/>
        </p:spPr>
        <p:txBody>
          <a:bodyPr wrap="square" rtlCol="0">
            <a:spAutoFit/>
          </a:bodyPr>
          <a:lstStyle/>
          <a:p>
            <a:r>
              <a:rPr lang="et-EE" dirty="0"/>
              <a:t>42</a:t>
            </a:r>
          </a:p>
        </p:txBody>
      </p:sp>
      <p:sp>
        <p:nvSpPr>
          <p:cNvPr id="59" name="TextBox 58">
            <a:extLst>
              <a:ext uri="{FF2B5EF4-FFF2-40B4-BE49-F238E27FC236}">
                <a16:creationId xmlns:a16="http://schemas.microsoft.com/office/drawing/2014/main" id="{EFFBAC8B-1C9D-4486-B90D-5BE40CC2DDE1}"/>
              </a:ext>
            </a:extLst>
          </p:cNvPr>
          <p:cNvSpPr txBox="1"/>
          <p:nvPr/>
        </p:nvSpPr>
        <p:spPr>
          <a:xfrm>
            <a:off x="4243624" y="3752984"/>
            <a:ext cx="471384" cy="369332"/>
          </a:xfrm>
          <a:prstGeom prst="rect">
            <a:avLst/>
          </a:prstGeom>
          <a:noFill/>
        </p:spPr>
        <p:txBody>
          <a:bodyPr wrap="square" rtlCol="0">
            <a:spAutoFit/>
          </a:bodyPr>
          <a:lstStyle/>
          <a:p>
            <a:r>
              <a:rPr lang="et-EE" dirty="0"/>
              <a:t>19</a:t>
            </a:r>
          </a:p>
        </p:txBody>
      </p:sp>
      <p:sp>
        <p:nvSpPr>
          <p:cNvPr id="60" name="TextBox 59">
            <a:extLst>
              <a:ext uri="{FF2B5EF4-FFF2-40B4-BE49-F238E27FC236}">
                <a16:creationId xmlns:a16="http://schemas.microsoft.com/office/drawing/2014/main" id="{CEB8F850-01D7-4F41-BADC-432680AF3BEE}"/>
              </a:ext>
            </a:extLst>
          </p:cNvPr>
          <p:cNvSpPr txBox="1"/>
          <p:nvPr/>
        </p:nvSpPr>
        <p:spPr>
          <a:xfrm>
            <a:off x="4243623" y="4520620"/>
            <a:ext cx="495364" cy="369332"/>
          </a:xfrm>
          <a:prstGeom prst="rect">
            <a:avLst/>
          </a:prstGeom>
          <a:noFill/>
        </p:spPr>
        <p:txBody>
          <a:bodyPr wrap="square" rtlCol="0">
            <a:spAutoFit/>
          </a:bodyPr>
          <a:lstStyle/>
          <a:p>
            <a:r>
              <a:rPr lang="et-EE" dirty="0"/>
              <a:t>23</a:t>
            </a:r>
          </a:p>
        </p:txBody>
      </p:sp>
      <p:sp>
        <p:nvSpPr>
          <p:cNvPr id="61" name="TextBox 60">
            <a:extLst>
              <a:ext uri="{FF2B5EF4-FFF2-40B4-BE49-F238E27FC236}">
                <a16:creationId xmlns:a16="http://schemas.microsoft.com/office/drawing/2014/main" id="{AA8D1E4A-F6A4-42E1-9AE1-E8FCA4926AE0}"/>
              </a:ext>
            </a:extLst>
          </p:cNvPr>
          <p:cNvSpPr txBox="1"/>
          <p:nvPr/>
        </p:nvSpPr>
        <p:spPr>
          <a:xfrm>
            <a:off x="4243623" y="5309936"/>
            <a:ext cx="495364" cy="369332"/>
          </a:xfrm>
          <a:prstGeom prst="rect">
            <a:avLst/>
          </a:prstGeom>
          <a:noFill/>
        </p:spPr>
        <p:txBody>
          <a:bodyPr wrap="square" rtlCol="0">
            <a:spAutoFit/>
          </a:bodyPr>
          <a:lstStyle/>
          <a:p>
            <a:r>
              <a:rPr lang="et-EE" dirty="0"/>
              <a:t>14</a:t>
            </a:r>
          </a:p>
        </p:txBody>
      </p:sp>
      <p:sp>
        <p:nvSpPr>
          <p:cNvPr id="62" name="TextBox 61">
            <a:extLst>
              <a:ext uri="{FF2B5EF4-FFF2-40B4-BE49-F238E27FC236}">
                <a16:creationId xmlns:a16="http://schemas.microsoft.com/office/drawing/2014/main" id="{FA95A220-EBFA-4054-B513-00B32ADE8CD4}"/>
              </a:ext>
            </a:extLst>
          </p:cNvPr>
          <p:cNvSpPr txBox="1"/>
          <p:nvPr/>
        </p:nvSpPr>
        <p:spPr>
          <a:xfrm>
            <a:off x="8841727" y="2197196"/>
            <a:ext cx="375426" cy="375592"/>
          </a:xfrm>
          <a:prstGeom prst="rect">
            <a:avLst/>
          </a:prstGeom>
          <a:noFill/>
        </p:spPr>
        <p:txBody>
          <a:bodyPr wrap="square" rtlCol="0">
            <a:spAutoFit/>
          </a:bodyPr>
          <a:lstStyle/>
          <a:p>
            <a:r>
              <a:rPr lang="et-EE" dirty="0"/>
              <a:t>3</a:t>
            </a:r>
          </a:p>
        </p:txBody>
      </p:sp>
      <p:sp>
        <p:nvSpPr>
          <p:cNvPr id="63" name="TextBox 62">
            <a:extLst>
              <a:ext uri="{FF2B5EF4-FFF2-40B4-BE49-F238E27FC236}">
                <a16:creationId xmlns:a16="http://schemas.microsoft.com/office/drawing/2014/main" id="{E6A00D0C-E88A-457F-9787-E3747558C4F7}"/>
              </a:ext>
            </a:extLst>
          </p:cNvPr>
          <p:cNvSpPr txBox="1"/>
          <p:nvPr/>
        </p:nvSpPr>
        <p:spPr>
          <a:xfrm>
            <a:off x="8841726" y="2906759"/>
            <a:ext cx="375427" cy="369332"/>
          </a:xfrm>
          <a:prstGeom prst="rect">
            <a:avLst/>
          </a:prstGeom>
          <a:noFill/>
        </p:spPr>
        <p:txBody>
          <a:bodyPr wrap="square" rtlCol="0">
            <a:spAutoFit/>
          </a:bodyPr>
          <a:lstStyle/>
          <a:p>
            <a:r>
              <a:rPr lang="et-EE" dirty="0"/>
              <a:t>3</a:t>
            </a:r>
          </a:p>
        </p:txBody>
      </p:sp>
      <p:sp>
        <p:nvSpPr>
          <p:cNvPr id="64" name="TextBox 63">
            <a:extLst>
              <a:ext uri="{FF2B5EF4-FFF2-40B4-BE49-F238E27FC236}">
                <a16:creationId xmlns:a16="http://schemas.microsoft.com/office/drawing/2014/main" id="{FF9655FC-C6BB-4305-ABCC-BA24AF973817}"/>
              </a:ext>
            </a:extLst>
          </p:cNvPr>
          <p:cNvSpPr txBox="1"/>
          <p:nvPr/>
        </p:nvSpPr>
        <p:spPr>
          <a:xfrm>
            <a:off x="8841723" y="3676445"/>
            <a:ext cx="474707" cy="369332"/>
          </a:xfrm>
          <a:prstGeom prst="rect">
            <a:avLst/>
          </a:prstGeom>
          <a:noFill/>
        </p:spPr>
        <p:txBody>
          <a:bodyPr wrap="square" rtlCol="0">
            <a:spAutoFit/>
          </a:bodyPr>
          <a:lstStyle/>
          <a:p>
            <a:r>
              <a:rPr lang="et-EE" dirty="0"/>
              <a:t>14</a:t>
            </a:r>
          </a:p>
        </p:txBody>
      </p:sp>
      <p:sp>
        <p:nvSpPr>
          <p:cNvPr id="65" name="TextBox 64">
            <a:extLst>
              <a:ext uri="{FF2B5EF4-FFF2-40B4-BE49-F238E27FC236}">
                <a16:creationId xmlns:a16="http://schemas.microsoft.com/office/drawing/2014/main" id="{9FDB35FC-BC2B-4064-8717-8DEC0E6BEBE5}"/>
              </a:ext>
            </a:extLst>
          </p:cNvPr>
          <p:cNvSpPr txBox="1"/>
          <p:nvPr/>
        </p:nvSpPr>
        <p:spPr>
          <a:xfrm>
            <a:off x="8841722" y="4462277"/>
            <a:ext cx="1485269" cy="369332"/>
          </a:xfrm>
          <a:prstGeom prst="rect">
            <a:avLst/>
          </a:prstGeom>
          <a:noFill/>
        </p:spPr>
        <p:txBody>
          <a:bodyPr wrap="square" rtlCol="0">
            <a:spAutoFit/>
          </a:bodyPr>
          <a:lstStyle/>
          <a:p>
            <a:r>
              <a:rPr lang="et-EE" dirty="0"/>
              <a:t>18</a:t>
            </a:r>
          </a:p>
        </p:txBody>
      </p:sp>
      <p:sp>
        <p:nvSpPr>
          <p:cNvPr id="66" name="TextBox 65">
            <a:extLst>
              <a:ext uri="{FF2B5EF4-FFF2-40B4-BE49-F238E27FC236}">
                <a16:creationId xmlns:a16="http://schemas.microsoft.com/office/drawing/2014/main" id="{64F8305A-BF54-45BA-A6B4-89FD73C64AFD}"/>
              </a:ext>
            </a:extLst>
          </p:cNvPr>
          <p:cNvSpPr txBox="1"/>
          <p:nvPr/>
        </p:nvSpPr>
        <p:spPr>
          <a:xfrm>
            <a:off x="8839877" y="5126092"/>
            <a:ext cx="1485269" cy="369332"/>
          </a:xfrm>
          <a:prstGeom prst="rect">
            <a:avLst/>
          </a:prstGeom>
          <a:noFill/>
        </p:spPr>
        <p:txBody>
          <a:bodyPr wrap="square" rtlCol="0">
            <a:spAutoFit/>
          </a:bodyPr>
          <a:lstStyle/>
          <a:p>
            <a:r>
              <a:rPr lang="et-EE" dirty="0"/>
              <a:t>21</a:t>
            </a:r>
          </a:p>
        </p:txBody>
      </p:sp>
      <p:sp>
        <p:nvSpPr>
          <p:cNvPr id="67" name="Ellipse 16">
            <a:extLst>
              <a:ext uri="{FF2B5EF4-FFF2-40B4-BE49-F238E27FC236}">
                <a16:creationId xmlns:a16="http://schemas.microsoft.com/office/drawing/2014/main" id="{2E2C189E-ACEC-4192-A663-AF70EDD08EBD}"/>
              </a:ext>
            </a:extLst>
          </p:cNvPr>
          <p:cNvSpPr/>
          <p:nvPr/>
        </p:nvSpPr>
        <p:spPr>
          <a:xfrm>
            <a:off x="9993743" y="2248493"/>
            <a:ext cx="365760" cy="365760"/>
          </a:xfrm>
          <a:prstGeom prst="ellipse">
            <a:avLst/>
          </a:prstGeom>
          <a:solidFill>
            <a:srgbClr val="FF2500">
              <a:alpha val="5000"/>
            </a:srgbClr>
          </a:solidFill>
          <a:ln w="1080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1"/>
          <a:lstStyle/>
          <a:p>
            <a:endParaRPr lang="en-US">
              <a:solidFill>
                <a:srgbClr val="FF2500"/>
              </a:solidFill>
            </a:endParaRPr>
          </a:p>
        </p:txBody>
      </p:sp>
      <p:sp>
        <p:nvSpPr>
          <p:cNvPr id="68" name="TextBox 67">
            <a:extLst>
              <a:ext uri="{FF2B5EF4-FFF2-40B4-BE49-F238E27FC236}">
                <a16:creationId xmlns:a16="http://schemas.microsoft.com/office/drawing/2014/main" id="{2B0D4767-9A4A-4370-9DB4-5C19AB1AEF1B}"/>
              </a:ext>
            </a:extLst>
          </p:cNvPr>
          <p:cNvSpPr txBox="1"/>
          <p:nvPr/>
        </p:nvSpPr>
        <p:spPr>
          <a:xfrm>
            <a:off x="10569488" y="2197196"/>
            <a:ext cx="736740" cy="400110"/>
          </a:xfrm>
          <a:prstGeom prst="rect">
            <a:avLst/>
          </a:prstGeom>
          <a:noFill/>
        </p:spPr>
        <p:txBody>
          <a:bodyPr wrap="square" rtlCol="0">
            <a:spAutoFit/>
          </a:bodyPr>
          <a:lstStyle/>
          <a:p>
            <a:r>
              <a:rPr lang="et-EE" sz="2000" dirty="0">
                <a:latin typeface="Abadi" panose="020B0604020104020204" pitchFamily="34" charset="0"/>
              </a:rPr>
              <a:t>Elab</a:t>
            </a:r>
          </a:p>
        </p:txBody>
      </p:sp>
      <p:sp>
        <p:nvSpPr>
          <p:cNvPr id="69" name="TextBox 68">
            <a:extLst>
              <a:ext uri="{FF2B5EF4-FFF2-40B4-BE49-F238E27FC236}">
                <a16:creationId xmlns:a16="http://schemas.microsoft.com/office/drawing/2014/main" id="{CCC0F3FF-131A-4254-B013-99B55EBED2FE}"/>
              </a:ext>
            </a:extLst>
          </p:cNvPr>
          <p:cNvSpPr txBox="1"/>
          <p:nvPr/>
        </p:nvSpPr>
        <p:spPr>
          <a:xfrm>
            <a:off x="11302695" y="2227974"/>
            <a:ext cx="889305" cy="369332"/>
          </a:xfrm>
          <a:prstGeom prst="rect">
            <a:avLst/>
          </a:prstGeom>
          <a:noFill/>
        </p:spPr>
        <p:txBody>
          <a:bodyPr wrap="square" rtlCol="0">
            <a:spAutoFit/>
          </a:bodyPr>
          <a:lstStyle/>
          <a:p>
            <a:r>
              <a:rPr lang="et-EE" dirty="0"/>
              <a:t>2</a:t>
            </a:r>
          </a:p>
        </p:txBody>
      </p:sp>
      <p:sp>
        <p:nvSpPr>
          <p:cNvPr id="70" name="TextBox 69">
            <a:extLst>
              <a:ext uri="{FF2B5EF4-FFF2-40B4-BE49-F238E27FC236}">
                <a16:creationId xmlns:a16="http://schemas.microsoft.com/office/drawing/2014/main" id="{095DAB74-2F29-47C8-AE28-3090A081DD59}"/>
              </a:ext>
            </a:extLst>
          </p:cNvPr>
          <p:cNvSpPr txBox="1"/>
          <p:nvPr/>
        </p:nvSpPr>
        <p:spPr>
          <a:xfrm>
            <a:off x="4911770" y="2335559"/>
            <a:ext cx="889305" cy="369332"/>
          </a:xfrm>
          <a:prstGeom prst="rect">
            <a:avLst/>
          </a:prstGeom>
          <a:noFill/>
        </p:spPr>
        <p:txBody>
          <a:bodyPr wrap="square" rtlCol="0">
            <a:spAutoFit/>
          </a:bodyPr>
          <a:lstStyle/>
          <a:p>
            <a:r>
              <a:rPr lang="et-EE" dirty="0"/>
              <a:t>9,6%</a:t>
            </a:r>
          </a:p>
        </p:txBody>
      </p:sp>
      <p:sp>
        <p:nvSpPr>
          <p:cNvPr id="71" name="TextBox 70">
            <a:extLst>
              <a:ext uri="{FF2B5EF4-FFF2-40B4-BE49-F238E27FC236}">
                <a16:creationId xmlns:a16="http://schemas.microsoft.com/office/drawing/2014/main" id="{2430BCC8-8230-480B-9CB1-699C2E003250}"/>
              </a:ext>
            </a:extLst>
          </p:cNvPr>
          <p:cNvSpPr txBox="1"/>
          <p:nvPr/>
        </p:nvSpPr>
        <p:spPr>
          <a:xfrm>
            <a:off x="4888760" y="2948137"/>
            <a:ext cx="889305" cy="369332"/>
          </a:xfrm>
          <a:prstGeom prst="rect">
            <a:avLst/>
          </a:prstGeom>
          <a:noFill/>
        </p:spPr>
        <p:txBody>
          <a:bodyPr wrap="square" rtlCol="0">
            <a:spAutoFit/>
          </a:bodyPr>
          <a:lstStyle/>
          <a:p>
            <a:r>
              <a:rPr lang="et-EE" dirty="0"/>
              <a:t>23,9%</a:t>
            </a:r>
          </a:p>
        </p:txBody>
      </p:sp>
      <p:sp>
        <p:nvSpPr>
          <p:cNvPr id="72" name="TextBox 71">
            <a:extLst>
              <a:ext uri="{FF2B5EF4-FFF2-40B4-BE49-F238E27FC236}">
                <a16:creationId xmlns:a16="http://schemas.microsoft.com/office/drawing/2014/main" id="{4A28DC98-323C-44BB-8D90-F8D5AA6DE5F8}"/>
              </a:ext>
            </a:extLst>
          </p:cNvPr>
          <p:cNvSpPr txBox="1"/>
          <p:nvPr/>
        </p:nvSpPr>
        <p:spPr>
          <a:xfrm>
            <a:off x="4888760" y="3766884"/>
            <a:ext cx="889305" cy="369332"/>
          </a:xfrm>
          <a:prstGeom prst="rect">
            <a:avLst/>
          </a:prstGeom>
          <a:noFill/>
        </p:spPr>
        <p:txBody>
          <a:bodyPr wrap="square" rtlCol="0">
            <a:spAutoFit/>
          </a:bodyPr>
          <a:lstStyle/>
          <a:p>
            <a:r>
              <a:rPr lang="et-EE" dirty="0"/>
              <a:t>10,8%</a:t>
            </a:r>
          </a:p>
        </p:txBody>
      </p:sp>
      <p:sp>
        <p:nvSpPr>
          <p:cNvPr id="73" name="TextBox 72">
            <a:extLst>
              <a:ext uri="{FF2B5EF4-FFF2-40B4-BE49-F238E27FC236}">
                <a16:creationId xmlns:a16="http://schemas.microsoft.com/office/drawing/2014/main" id="{928C8617-449D-42E4-9746-CDF519AB7EEF}"/>
              </a:ext>
            </a:extLst>
          </p:cNvPr>
          <p:cNvSpPr txBox="1"/>
          <p:nvPr/>
        </p:nvSpPr>
        <p:spPr>
          <a:xfrm>
            <a:off x="4888759" y="4534622"/>
            <a:ext cx="889305" cy="369332"/>
          </a:xfrm>
          <a:prstGeom prst="rect">
            <a:avLst/>
          </a:prstGeom>
          <a:noFill/>
        </p:spPr>
        <p:txBody>
          <a:bodyPr wrap="square" rtlCol="0">
            <a:spAutoFit/>
          </a:bodyPr>
          <a:lstStyle/>
          <a:p>
            <a:r>
              <a:rPr lang="et-EE" dirty="0"/>
              <a:t>13,1%</a:t>
            </a:r>
          </a:p>
        </p:txBody>
      </p:sp>
      <p:sp>
        <p:nvSpPr>
          <p:cNvPr id="74" name="TextBox 73">
            <a:extLst>
              <a:ext uri="{FF2B5EF4-FFF2-40B4-BE49-F238E27FC236}">
                <a16:creationId xmlns:a16="http://schemas.microsoft.com/office/drawing/2014/main" id="{6A4BFC4F-84A2-4776-A760-A4EB582A1D79}"/>
              </a:ext>
            </a:extLst>
          </p:cNvPr>
          <p:cNvSpPr txBox="1"/>
          <p:nvPr/>
        </p:nvSpPr>
        <p:spPr>
          <a:xfrm>
            <a:off x="4911770" y="5333837"/>
            <a:ext cx="889305" cy="369332"/>
          </a:xfrm>
          <a:prstGeom prst="rect">
            <a:avLst/>
          </a:prstGeom>
          <a:noFill/>
        </p:spPr>
        <p:txBody>
          <a:bodyPr wrap="square" rtlCol="0">
            <a:spAutoFit/>
          </a:bodyPr>
          <a:lstStyle/>
          <a:p>
            <a:r>
              <a:rPr lang="et-EE" dirty="0"/>
              <a:t>8%</a:t>
            </a:r>
          </a:p>
        </p:txBody>
      </p:sp>
      <p:sp>
        <p:nvSpPr>
          <p:cNvPr id="75" name="TextBox 74">
            <a:extLst>
              <a:ext uri="{FF2B5EF4-FFF2-40B4-BE49-F238E27FC236}">
                <a16:creationId xmlns:a16="http://schemas.microsoft.com/office/drawing/2014/main" id="{D2DB88AF-B4C2-473E-BFE8-B9FB12081978}"/>
              </a:ext>
            </a:extLst>
          </p:cNvPr>
          <p:cNvSpPr txBox="1"/>
          <p:nvPr/>
        </p:nvSpPr>
        <p:spPr>
          <a:xfrm>
            <a:off x="9200937" y="2213176"/>
            <a:ext cx="889305" cy="369332"/>
          </a:xfrm>
          <a:prstGeom prst="rect">
            <a:avLst/>
          </a:prstGeom>
          <a:noFill/>
        </p:spPr>
        <p:txBody>
          <a:bodyPr wrap="square" rtlCol="0">
            <a:spAutoFit/>
          </a:bodyPr>
          <a:lstStyle/>
          <a:p>
            <a:r>
              <a:rPr lang="et-EE" dirty="0"/>
              <a:t>1,7%</a:t>
            </a:r>
          </a:p>
        </p:txBody>
      </p:sp>
      <p:sp>
        <p:nvSpPr>
          <p:cNvPr id="76" name="TextBox 75">
            <a:extLst>
              <a:ext uri="{FF2B5EF4-FFF2-40B4-BE49-F238E27FC236}">
                <a16:creationId xmlns:a16="http://schemas.microsoft.com/office/drawing/2014/main" id="{9567DA0E-E688-4328-94B7-5FA8E321A645}"/>
              </a:ext>
            </a:extLst>
          </p:cNvPr>
          <p:cNvSpPr txBox="1"/>
          <p:nvPr/>
        </p:nvSpPr>
        <p:spPr>
          <a:xfrm>
            <a:off x="9200936" y="2908736"/>
            <a:ext cx="889305" cy="369332"/>
          </a:xfrm>
          <a:prstGeom prst="rect">
            <a:avLst/>
          </a:prstGeom>
          <a:noFill/>
        </p:spPr>
        <p:txBody>
          <a:bodyPr wrap="square" rtlCol="0">
            <a:spAutoFit/>
          </a:bodyPr>
          <a:lstStyle/>
          <a:p>
            <a:r>
              <a:rPr lang="et-EE" dirty="0"/>
              <a:t>1,7%</a:t>
            </a:r>
          </a:p>
        </p:txBody>
      </p:sp>
      <p:sp>
        <p:nvSpPr>
          <p:cNvPr id="77" name="TextBox 76">
            <a:extLst>
              <a:ext uri="{FF2B5EF4-FFF2-40B4-BE49-F238E27FC236}">
                <a16:creationId xmlns:a16="http://schemas.microsoft.com/office/drawing/2014/main" id="{B7B39C81-2FF7-4122-A408-DF94E6B85D4D}"/>
              </a:ext>
            </a:extLst>
          </p:cNvPr>
          <p:cNvSpPr txBox="1"/>
          <p:nvPr/>
        </p:nvSpPr>
        <p:spPr>
          <a:xfrm>
            <a:off x="9304234" y="3697475"/>
            <a:ext cx="889305" cy="369332"/>
          </a:xfrm>
          <a:prstGeom prst="rect">
            <a:avLst/>
          </a:prstGeom>
          <a:noFill/>
        </p:spPr>
        <p:txBody>
          <a:bodyPr wrap="square" rtlCol="0">
            <a:spAutoFit/>
          </a:bodyPr>
          <a:lstStyle/>
          <a:p>
            <a:r>
              <a:rPr lang="et-EE" dirty="0"/>
              <a:t>8%</a:t>
            </a:r>
          </a:p>
        </p:txBody>
      </p:sp>
      <p:sp>
        <p:nvSpPr>
          <p:cNvPr id="78" name="TextBox 77">
            <a:extLst>
              <a:ext uri="{FF2B5EF4-FFF2-40B4-BE49-F238E27FC236}">
                <a16:creationId xmlns:a16="http://schemas.microsoft.com/office/drawing/2014/main" id="{64798D34-89A8-4DB8-BCC2-E65955D1F5F6}"/>
              </a:ext>
            </a:extLst>
          </p:cNvPr>
          <p:cNvSpPr txBox="1"/>
          <p:nvPr/>
        </p:nvSpPr>
        <p:spPr>
          <a:xfrm>
            <a:off x="9316430" y="4476754"/>
            <a:ext cx="889305" cy="369332"/>
          </a:xfrm>
          <a:prstGeom prst="rect">
            <a:avLst/>
          </a:prstGeom>
          <a:noFill/>
        </p:spPr>
        <p:txBody>
          <a:bodyPr wrap="square" rtlCol="0">
            <a:spAutoFit/>
          </a:bodyPr>
          <a:lstStyle/>
          <a:p>
            <a:r>
              <a:rPr lang="et-EE" dirty="0"/>
              <a:t>10,2%</a:t>
            </a:r>
          </a:p>
        </p:txBody>
      </p:sp>
      <p:sp>
        <p:nvSpPr>
          <p:cNvPr id="79" name="TextBox 78">
            <a:extLst>
              <a:ext uri="{FF2B5EF4-FFF2-40B4-BE49-F238E27FC236}">
                <a16:creationId xmlns:a16="http://schemas.microsoft.com/office/drawing/2014/main" id="{FC5B9B64-2B75-44FB-8C51-CE8D18C5B75E}"/>
              </a:ext>
            </a:extLst>
          </p:cNvPr>
          <p:cNvSpPr txBox="1"/>
          <p:nvPr/>
        </p:nvSpPr>
        <p:spPr>
          <a:xfrm>
            <a:off x="9316430" y="5152196"/>
            <a:ext cx="889305" cy="369332"/>
          </a:xfrm>
          <a:prstGeom prst="rect">
            <a:avLst/>
          </a:prstGeom>
          <a:noFill/>
        </p:spPr>
        <p:txBody>
          <a:bodyPr wrap="square" rtlCol="0">
            <a:spAutoFit/>
          </a:bodyPr>
          <a:lstStyle/>
          <a:p>
            <a:r>
              <a:rPr lang="et-EE" dirty="0"/>
              <a:t>12%</a:t>
            </a:r>
          </a:p>
        </p:txBody>
      </p:sp>
      <p:sp>
        <p:nvSpPr>
          <p:cNvPr id="80" name="TextBox 79">
            <a:extLst>
              <a:ext uri="{FF2B5EF4-FFF2-40B4-BE49-F238E27FC236}">
                <a16:creationId xmlns:a16="http://schemas.microsoft.com/office/drawing/2014/main" id="{1D8E49E9-2E09-4D1B-9441-56659DFB80E3}"/>
              </a:ext>
            </a:extLst>
          </p:cNvPr>
          <p:cNvSpPr txBox="1"/>
          <p:nvPr/>
        </p:nvSpPr>
        <p:spPr>
          <a:xfrm>
            <a:off x="11516213" y="2227974"/>
            <a:ext cx="675787" cy="369332"/>
          </a:xfrm>
          <a:prstGeom prst="rect">
            <a:avLst/>
          </a:prstGeom>
          <a:noFill/>
        </p:spPr>
        <p:txBody>
          <a:bodyPr wrap="square" rtlCol="0">
            <a:spAutoFit/>
          </a:bodyPr>
          <a:lstStyle/>
          <a:p>
            <a:r>
              <a:rPr lang="et-EE" dirty="0"/>
              <a:t>1,1%</a:t>
            </a:r>
          </a:p>
        </p:txBody>
      </p:sp>
    </p:spTree>
    <p:extLst>
      <p:ext uri="{BB962C8B-B14F-4D97-AF65-F5344CB8AC3E}">
        <p14:creationId xmlns:p14="http://schemas.microsoft.com/office/powerpoint/2010/main" val="3372295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E62D8F-B37C-446F-B143-3AB4C8A284B2}"/>
              </a:ext>
            </a:extLst>
          </p:cNvPr>
          <p:cNvSpPr>
            <a:spLocks noGrp="1"/>
          </p:cNvSpPr>
          <p:nvPr>
            <p:ph type="title"/>
          </p:nvPr>
        </p:nvSpPr>
        <p:spPr>
          <a:xfrm>
            <a:off x="6477270" y="368625"/>
            <a:ext cx="4974771" cy="1403498"/>
          </a:xfrm>
        </p:spPr>
        <p:txBody>
          <a:bodyPr anchor="b">
            <a:normAutofit/>
          </a:bodyPr>
          <a:lstStyle/>
          <a:p>
            <a:r>
              <a:rPr lang="en-US" sz="3600" b="1" cap="all" spc="1500" dirty="0" err="1">
                <a:ea typeface="Source Sans Pro SemiBold" panose="020B0603030403020204" pitchFamily="34" charset="0"/>
              </a:rPr>
              <a:t>Küsitluse</a:t>
            </a:r>
            <a:r>
              <a:rPr lang="en-US" sz="3600" b="1" cap="all" spc="1500" dirty="0">
                <a:ea typeface="Source Sans Pro SemiBold" panose="020B0603030403020204" pitchFamily="34" charset="0"/>
              </a:rPr>
              <a:t> </a:t>
            </a:r>
            <a:r>
              <a:rPr lang="en-US" sz="3600" b="1" cap="all" spc="1500" dirty="0" err="1">
                <a:ea typeface="Source Sans Pro SemiBold" panose="020B0603030403020204" pitchFamily="34" charset="0"/>
              </a:rPr>
              <a:t>analüüs</a:t>
            </a:r>
            <a:endParaRPr lang="et-EE" sz="3600" dirty="0"/>
          </a:p>
        </p:txBody>
      </p:sp>
      <p:grpSp>
        <p:nvGrpSpPr>
          <p:cNvPr id="13" name="Group 12">
            <a:extLst>
              <a:ext uri="{FF2B5EF4-FFF2-40B4-BE49-F238E27FC236}">
                <a16:creationId xmlns:a16="http://schemas.microsoft.com/office/drawing/2014/main" id="{00C7DD97-49DC-4BFD-951D-CFF51B976D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41571" y="70488"/>
            <a:ext cx="3501861" cy="3501861"/>
            <a:chOff x="4690043" y="291695"/>
            <a:chExt cx="3055711" cy="3055711"/>
          </a:xfrm>
        </p:grpSpPr>
        <p:sp>
          <p:nvSpPr>
            <p:cNvPr id="14" name="Oval 13">
              <a:extLst>
                <a:ext uri="{FF2B5EF4-FFF2-40B4-BE49-F238E27FC236}">
                  <a16:creationId xmlns:a16="http://schemas.microsoft.com/office/drawing/2014/main" id="{E7DCFDCC-147C-40CA-BFDF-2848A42977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1F8CA31-10D7-4B78-877D-2D21FBE553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176786CF-68E6-476D-909E-8522718B7B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5057" y="3240578"/>
            <a:ext cx="3297290" cy="3297290"/>
            <a:chOff x="4690043" y="291695"/>
            <a:chExt cx="3055711" cy="3055711"/>
          </a:xfrm>
        </p:grpSpPr>
        <p:sp>
          <p:nvSpPr>
            <p:cNvPr id="18" name="Oval 17">
              <a:extLst>
                <a:ext uri="{FF2B5EF4-FFF2-40B4-BE49-F238E27FC236}">
                  <a16:creationId xmlns:a16="http://schemas.microsoft.com/office/drawing/2014/main" id="{06D8E882-7D0E-42D7-99C8-D4865D7DAB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15F1597-6BCF-45F1-9AC9-B142DD476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90043" y="291695"/>
              <a:ext cx="3055711" cy="305571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1" name="Oval 20">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30573"/>
            <a:ext cx="3483100" cy="348310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0828" y="1091857"/>
            <a:ext cx="1291642" cy="429215"/>
            <a:chOff x="2504802" y="1755501"/>
            <a:chExt cx="1598829" cy="531293"/>
          </a:xfrm>
          <a:solidFill>
            <a:schemeClr val="tx1"/>
          </a:solidFill>
        </p:grpSpPr>
        <p:sp>
          <p:nvSpPr>
            <p:cNvPr id="24" name="Freeform: Shape 23">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pic>
        <p:nvPicPr>
          <p:cNvPr id="4" name="Picture 2">
            <a:extLst>
              <a:ext uri="{FF2B5EF4-FFF2-40B4-BE49-F238E27FC236}">
                <a16:creationId xmlns:a16="http://schemas.microsoft.com/office/drawing/2014/main" id="{E8C87E9C-D8AE-4A46-8890-DC20D933A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15" r="615"/>
          <a:stretch/>
        </p:blipFill>
        <p:spPr bwMode="auto">
          <a:xfrm>
            <a:off x="2558739" y="538062"/>
            <a:ext cx="2402588" cy="2437968"/>
          </a:xfrm>
          <a:prstGeom prst="rect">
            <a:avLst/>
          </a:prstGeom>
          <a:noFill/>
          <a:extLst>
            <a:ext uri="{909E8E84-426E-40DD-AFC4-6F175D3DCCD1}">
              <a14:hiddenFill xmlns:a14="http://schemas.microsoft.com/office/drawing/2010/main">
                <a:solidFill>
                  <a:srgbClr val="FFFFFF"/>
                </a:solidFill>
              </a14:hiddenFill>
            </a:ext>
          </a:extLst>
        </p:spPr>
      </p:pic>
      <p:sp useBgFill="1">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93" y="3195231"/>
            <a:ext cx="3281677" cy="3281677"/>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a:extLst>
              <a:ext uri="{FF2B5EF4-FFF2-40B4-BE49-F238E27FC236}">
                <a16:creationId xmlns:a16="http://schemas.microsoft.com/office/drawing/2014/main" id="{DC3AD1B6-56F8-4CE9-8943-95AEE693AA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0" t="2411" r="2963" b="3254"/>
          <a:stretch/>
        </p:blipFill>
        <p:spPr bwMode="auto">
          <a:xfrm>
            <a:off x="1034578" y="3687721"/>
            <a:ext cx="2179591" cy="2216691"/>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aphic 4">
            <a:extLst>
              <a:ext uri="{FF2B5EF4-FFF2-40B4-BE49-F238E27FC236}">
                <a16:creationId xmlns:a16="http://schemas.microsoft.com/office/drawing/2014/main" id="{A04977CB-3825-471A-A590-C57F8C3503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97585" y="3139252"/>
            <a:ext cx="1330536" cy="1330521"/>
            <a:chOff x="5734037" y="3067039"/>
            <a:chExt cx="724483" cy="724489"/>
          </a:xfrm>
          <a:solidFill>
            <a:schemeClr val="tx1"/>
          </a:solidFill>
        </p:grpSpPr>
        <p:sp>
          <p:nvSpPr>
            <p:cNvPr id="30" name="Freeform: Shape 29">
              <a:extLst>
                <a:ext uri="{FF2B5EF4-FFF2-40B4-BE49-F238E27FC236}">
                  <a16:creationId xmlns:a16="http://schemas.microsoft.com/office/drawing/2014/main" id="{2B4B4814-3BFD-418E-B5B6-9DC3E0023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B775DC1-0C03-424C-81DD-0B63736424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DA07F5D-1F32-483C-8A98-9849D780DE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37A913DD-4597-42B1-9728-4127E83A8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09FBB02-BC59-4864-8DBC-B2B2BD52B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BD87CAE-98EF-4EA4-B739-3304AB75B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1A313AD8-2CA9-4181-84FF-A4EA106FB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90E1FD27-6078-4DDB-85A5-EF32823635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B87154F-1C33-4D96-AD0F-41A911079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9F7C24D-DA96-4B69-9D48-11ED65981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A1CC3BFF-8D2C-4191-AA89-4B5F07B595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30851AC-DB18-4C88-A8A2-449F772E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A0FBDE6-61C6-4EAD-BEF2-895D802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A861D3C-5355-4A4A-A875-EC40751A7D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998E573C-00D7-4371-9CE5-C72044BCA0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B74B55B-C24A-4F7B-80B0-59E86E989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361FF18D-542A-4DA3-B579-046996571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5CD3040-DA11-4096-9ECA-0547EB296B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DBF68E6-70DC-4C9B-9E36-54DADF5D8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11A82FA5-7042-42C0-82C9-8068C36A6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F1F1E10-43A7-49C1-9611-E52FB1BF5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E350A35C-3618-4456-8580-7687EDA435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4013BD1-ADEE-4116-8B16-8C5FB3B01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41350A0-245D-42A9-911D-82D77BC3D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8734813-52CA-4809-A0E0-348308DC4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626E127-926A-4623-B87E-6944AA8F44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ADDE53E-0E40-4853-BCF0-9B152D6A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13F1249-54EA-428F-AE2E-A0579B409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52C80D7-048D-4658-A5FE-B698CC4E42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A82C20A-8FDC-4735-9608-AD288081F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EFB7CA94-32F3-403F-9F2B-1E2F701EE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066606C-4588-4163-AD08-3AC140409A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8565D18-023F-46E0-B825-199BFEAD6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F96FBB7-2ED0-47E0-9016-421EC9D3D8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7CFFB9F2-9F7C-43A4-A9E6-1EE70C00B7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0421F39C-6A35-4CF1-8E72-2A897C1F8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DA5561C-BFBA-4EA2-8A59-2910A2CDF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9F79817-A1A8-459C-A1DA-1639CC4EF1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30C5931-2980-4D21-A6AF-33BBB2B4A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130F5F5-6F7C-41EE-8CBB-1D0839C6FC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671993A-EC69-4341-90B1-F23F6EA5A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56C4EAD-EE30-43C6-99BC-D4CB4EE9E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0981292-8C2D-477F-BFC1-A0C971DE4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EB673EB-AAA5-41CD-BD9E-19C05381C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F0F0673-73C3-44AE-9E98-EE65ADB27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0908B8D8-11C7-4C6B-9642-2AAD37E24A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FF2F92D7-98B0-4E76-B8C6-AADDDBFCC6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5EC8DDD7-9501-4B67-9C31-6D5930A2B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7BD5C40-C542-47FD-9C2B-EE136CB979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D4CE941A-9B71-4C39-B230-20A18D89B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718F172-45D8-46D9-A359-D8A51BE64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51EDA59-37F4-47C4-9579-A4EE16156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FCF25555-9B27-45F5-BDE8-EC65FC7B9D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E18D4CBF-5079-4BCF-996F-48C5BD1DC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599F779A-FDDF-4E15-A19E-D734C95A57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98510558-1546-41C7-819E-0C4056E54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371F762-3D9D-459C-AC86-3183843A4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CDECEFE0-53BB-47FB-97D7-AE0B0E3198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D7521B5-463A-40A3-BE61-B1CAE3307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A3596C1-0483-4496-8755-DB608479D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9261538-C799-4246-B1B3-B3F5B09A0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7FDE36D9-78E7-44D9-BC0F-1BAFDE5B3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B9D93E5-4ECA-4C24-9FF6-AC81334279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4C35E97-1F66-4BFD-AE92-7EBC84F1D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C6BF299A-A3D1-430D-80FF-B080C6FC6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9E7CF736-D3DE-4C5E-AA1F-DC4C8AA3AF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D396DF6B-432E-4903-B1AA-D3531FF8A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1ECDFD65-3965-4589-A4C2-16510946F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CA8C54E5-84FF-4F13-AA46-FED8E8DAD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BECA2236-A9B4-439E-9BAB-56AE965F68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E9441778-3D1A-4F75-A5A1-7214DAFB1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9B9AA094-8F15-4A0C-AA38-346BD5DDC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119958CA-594A-4498-84BE-F61BFC580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DFCE354-2B72-4480-97DE-E882906FDF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C973E6C-6BC5-4FF1-8ECA-861597312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D64FCB3C-7129-40FC-B584-150E5E62F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E211C60F-B3FE-47DD-BD11-D33173634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D3EA065-68A6-4DD0-99BA-645480D4A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2B6AC294-B9BA-4C59-B08A-53548D610A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5F31034-2EF3-4F10-85B8-454316F2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A87A0E7-AF0B-4A66-AFF6-689E7D388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0D8E5EAF-B0C7-4E80-92EF-0209B4FE7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FAA01C3F-AD71-4F07-8664-821309948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A30EC962-F7C8-4F17-A8EB-8EC64ADEF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FA0DA527-FFEF-4AB6-B38F-FDF228D5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FAB5776C-CF29-46E0-9A73-03A318AE69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45572D84-640D-47CC-A862-6DCF1A73E6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0F9CD199-6195-4F64-9E22-94AD9D7600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35BC72FF-17EE-425A-B62A-2E024A6D7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6F3AB89-E7FF-4C05-9243-32DF9B4DF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DABD659D-3754-4F63-9C8D-54AB1549E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C9DF2EF3-55C8-4745-9F55-24B60215D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13C67022-CC78-4114-891A-C34637A61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A0F93252-C331-4CBB-B4F8-6B12B3903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7F4537F3-EDF5-4626-AFBE-4488E0140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3848604B-6F7A-4A76-96F8-6B7BE1FE8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73D47B0C-A018-4B2C-898B-2391FC845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03DD4A89-CBC7-4BEE-AF16-D76807C08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E63C3831-F632-40D9-84E9-FEDA73C6B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5D39FEFA-CF2D-47D2-A180-417199AE8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987F2FB4-CAFE-4018-A06E-5BAB572FF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9C990CED-1FA9-4850-8469-14600277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95BF6636-258D-497B-ABBF-1813F114B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27D9B40C-72EA-4EFC-B711-9F7828061E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454702A9-BABD-4005-8B4D-991D3CFBE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1E860B77-3AB6-46A1-9CE3-37D976AF4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292ABAA7-B221-4C32-8F87-ABBAE21ADA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81D416EA-36C9-4DC6-A012-0C0F3FDF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A7F4DF81-59CD-4438-AA36-8F1BCCF97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77C64A27-32D1-40C4-B94F-1093B6DE6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4797AB82-41AF-4856-AFC1-222C6DBC7B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0C1D340-365C-4212-A0FE-D7D06095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493915A-115F-4720-86A4-853B73230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2B7C4C77-1BED-4D31-8452-96E6F6B2A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98B04703-29C2-4A3B-AF19-7434D788E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557C845-906D-43D8-92DE-72EF460687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5858061-043C-4334-BFCE-D9F77366A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5B825429-701A-43D0-83FA-2AF61D842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A633109C-AACA-40CF-B41E-488FD4884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F7558F3F-5D90-45F4-AA12-07ED3A519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451DD258-CE67-424A-BF5B-AFFA82B56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4400BE62-7130-4D75-B3AB-AA78B0224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2DE0A40-C470-4BF2-86BE-950D01B0C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FD0A8776-E748-4D71-999B-FF5213CB4F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9868C751-1379-453B-AC78-C61BCDFD7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B5E0827-B184-45E4-BE8A-A6E9B4456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528E9365-B34E-471B-B5F5-7D7AA0226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E32C453C-483A-468F-8AE5-9653EE06C6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8206E38D-8DBE-4126-8CAC-F737F5835F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ED5D9B69-81D5-4D7D-875B-4E07EC457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E5212BDC-A49B-4150-8C9A-BFD08D9E17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D8A2BE4D-B38F-4C4C-A82F-FABB3DE999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94EFD994-9359-4615-BFA9-DFCC942F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4205EAC6-6E11-4106-A079-7E9F2F62C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EDDCF5F4-CA05-4922-AF4B-F9629D6F3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09113CF3-AB25-42A2-8DE0-735C1F40C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FB5092A3-B3FA-4AC8-82C3-FA386B848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8F8F5D2-8958-4ED5-94E8-B4AB9F442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7D2E7CC-7DFE-42C8-9E78-44777D7B9C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6E57A90F-A41A-4C97-8EA3-ADD911EDD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B9C217A0-4087-4422-8635-C74D0B13A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9C0E89CF-75CB-4D42-9E44-ADF284D84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5564F9F3-0D82-4874-9440-38F3AF917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8E318789-20ED-497A-AFEB-3280B07AB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F2256C04-2807-49A4-93C3-95542421D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14FBD6ED-2E68-4F38-BF88-DC75DAECAF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AF7BF2B0-9477-4227-9CDB-98E8AF7C1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7B6B9DAA-B992-45AD-A992-9CDFB41B9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8DE418D1-D67F-4FD8-BA49-CC986A712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39AB1E1F-243A-489C-8753-69078993E9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F5E4BFF9-A8A8-4B08-AC59-228B81E02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D3D80DFA-96DF-4CD6-B136-557368FF3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1ED3E86E-8BEE-463D-A646-180ABD21F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ADD483A5-049C-4EBA-B2D1-910117903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1116FEF0-D89A-43D8-B160-04E86A39F6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517D6EEA-1BB1-4EC1-87B7-2CAFBE348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2EBD1224-D8F1-4976-BE1F-B4ABB071AD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EBB9B87-CACC-4819-BEFA-C8A0C1AF2A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5259DF1F-DEAD-492D-AFEE-BA7BB1A7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D3573A36-F1A6-4532-829C-AE49B7CE2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1A8D26A-350C-45FE-AA87-4AC5C0568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5044A982-3E0F-4D17-9104-27E2D2D2F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68EB580A-7544-41A1-AE10-5C52B00FB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5DBF4F2-4158-4DA7-AF14-7F9DDF07BF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F43513B1-0D48-4482-AA4E-2046DE5854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AC04BF60-8F64-4663-A8B4-D8BC1943B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1B9A4999-4058-4260-B3D7-A8B6C1361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99FCBE72-DC7B-42FD-B59A-E1714802EA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2FC3A23A-4EDB-4DD4-B293-746E0255A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mc:AlternateContent xmlns:mc="http://schemas.openxmlformats.org/markup-compatibility/2006" xmlns:p14="http://schemas.microsoft.com/office/powerpoint/2010/main">
        <mc:Choice Requires="p14">
          <p:contentPart p14:bwMode="auto" r:id="rId4">
            <p14:nvContentPartPr>
              <p14:cNvPr id="232" name="Ink 231">
                <a:extLst>
                  <a:ext uri="{FF2B5EF4-FFF2-40B4-BE49-F238E27FC236}">
                    <a16:creationId xmlns:a16="http://schemas.microsoft.com/office/drawing/2014/main" id="{5418FF8B-BF35-4CAF-82A0-DB20B961B98A}"/>
                  </a:ext>
                </a:extLst>
              </p14:cNvPr>
              <p14:cNvContentPartPr/>
              <p14:nvPr/>
            </p14:nvContentPartPr>
            <p14:xfrm>
              <a:off x="12771028" y="-48429"/>
              <a:ext cx="15120" cy="30240"/>
            </p14:xfrm>
          </p:contentPart>
        </mc:Choice>
        <mc:Fallback xmlns="">
          <p:pic>
            <p:nvPicPr>
              <p:cNvPr id="232" name="Ink 231">
                <a:extLst>
                  <a:ext uri="{FF2B5EF4-FFF2-40B4-BE49-F238E27FC236}">
                    <a16:creationId xmlns:a16="http://schemas.microsoft.com/office/drawing/2014/main" id="{5418FF8B-BF35-4CAF-82A0-DB20B961B98A}"/>
                  </a:ext>
                </a:extLst>
              </p:cNvPr>
              <p:cNvPicPr/>
              <p:nvPr/>
            </p:nvPicPr>
            <p:blipFill>
              <a:blip r:embed="rId5"/>
              <a:stretch>
                <a:fillRect/>
              </a:stretch>
            </p:blipFill>
            <p:spPr>
              <a:xfrm>
                <a:off x="12753388" y="-66429"/>
                <a:ext cx="5076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42" name="Ink 241">
                <a:extLst>
                  <a:ext uri="{FF2B5EF4-FFF2-40B4-BE49-F238E27FC236}">
                    <a16:creationId xmlns:a16="http://schemas.microsoft.com/office/drawing/2014/main" id="{C047218C-8A1C-4547-8C59-B80151C8BADD}"/>
                  </a:ext>
                </a:extLst>
              </p14:cNvPr>
              <p14:cNvContentPartPr/>
              <p14:nvPr/>
            </p14:nvContentPartPr>
            <p14:xfrm>
              <a:off x="3012180" y="396435"/>
              <a:ext cx="360" cy="360"/>
            </p14:xfrm>
          </p:contentPart>
        </mc:Choice>
        <mc:Fallback xmlns="">
          <p:pic>
            <p:nvPicPr>
              <p:cNvPr id="242" name="Ink 241">
                <a:extLst>
                  <a:ext uri="{FF2B5EF4-FFF2-40B4-BE49-F238E27FC236}">
                    <a16:creationId xmlns:a16="http://schemas.microsoft.com/office/drawing/2014/main" id="{C047218C-8A1C-4547-8C59-B80151C8BADD}"/>
                  </a:ext>
                </a:extLst>
              </p:cNvPr>
              <p:cNvPicPr/>
              <p:nvPr/>
            </p:nvPicPr>
            <p:blipFill>
              <a:blip r:embed="rId7"/>
              <a:stretch>
                <a:fillRect/>
              </a:stretch>
            </p:blipFill>
            <p:spPr>
              <a:xfrm>
                <a:off x="2994540" y="37879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45" name="Ink 244">
                <a:extLst>
                  <a:ext uri="{FF2B5EF4-FFF2-40B4-BE49-F238E27FC236}">
                    <a16:creationId xmlns:a16="http://schemas.microsoft.com/office/drawing/2014/main" id="{498709A8-4354-4655-AEA4-1BE9FFE8F8BB}"/>
                  </a:ext>
                </a:extLst>
              </p14:cNvPr>
              <p14:cNvContentPartPr/>
              <p14:nvPr/>
            </p14:nvContentPartPr>
            <p14:xfrm>
              <a:off x="3633540" y="294915"/>
              <a:ext cx="16560" cy="18720"/>
            </p14:xfrm>
          </p:contentPart>
        </mc:Choice>
        <mc:Fallback xmlns="">
          <p:pic>
            <p:nvPicPr>
              <p:cNvPr id="245" name="Ink 244">
                <a:extLst>
                  <a:ext uri="{FF2B5EF4-FFF2-40B4-BE49-F238E27FC236}">
                    <a16:creationId xmlns:a16="http://schemas.microsoft.com/office/drawing/2014/main" id="{498709A8-4354-4655-AEA4-1BE9FFE8F8BB}"/>
                  </a:ext>
                </a:extLst>
              </p:cNvPr>
              <p:cNvPicPr/>
              <p:nvPr/>
            </p:nvPicPr>
            <p:blipFill>
              <a:blip r:embed="rId9"/>
              <a:stretch>
                <a:fillRect/>
              </a:stretch>
            </p:blipFill>
            <p:spPr>
              <a:xfrm>
                <a:off x="3615540" y="276915"/>
                <a:ext cx="5220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7" name="Ink 266">
                <a:extLst>
                  <a:ext uri="{FF2B5EF4-FFF2-40B4-BE49-F238E27FC236}">
                    <a16:creationId xmlns:a16="http://schemas.microsoft.com/office/drawing/2014/main" id="{1F384FB3-3412-47BF-8FDE-C7DEDDCB98F1}"/>
                  </a:ext>
                </a:extLst>
              </p14:cNvPr>
              <p14:cNvContentPartPr/>
              <p14:nvPr/>
            </p14:nvContentPartPr>
            <p14:xfrm>
              <a:off x="4219980" y="3025875"/>
              <a:ext cx="19080" cy="24480"/>
            </p14:xfrm>
          </p:contentPart>
        </mc:Choice>
        <mc:Fallback xmlns="">
          <p:pic>
            <p:nvPicPr>
              <p:cNvPr id="267" name="Ink 266">
                <a:extLst>
                  <a:ext uri="{FF2B5EF4-FFF2-40B4-BE49-F238E27FC236}">
                    <a16:creationId xmlns:a16="http://schemas.microsoft.com/office/drawing/2014/main" id="{1F384FB3-3412-47BF-8FDE-C7DEDDCB98F1}"/>
                  </a:ext>
                </a:extLst>
              </p:cNvPr>
              <p:cNvPicPr/>
              <p:nvPr/>
            </p:nvPicPr>
            <p:blipFill>
              <a:blip r:embed="rId11"/>
              <a:stretch>
                <a:fillRect/>
              </a:stretch>
            </p:blipFill>
            <p:spPr>
              <a:xfrm>
                <a:off x="4201980" y="3007875"/>
                <a:ext cx="54720" cy="60120"/>
              </a:xfrm>
              <a:prstGeom prst="rect">
                <a:avLst/>
              </a:prstGeom>
            </p:spPr>
          </p:pic>
        </mc:Fallback>
      </mc:AlternateContent>
      <p:sp>
        <p:nvSpPr>
          <p:cNvPr id="269" name="TextBox 268">
            <a:extLst>
              <a:ext uri="{FF2B5EF4-FFF2-40B4-BE49-F238E27FC236}">
                <a16:creationId xmlns:a16="http://schemas.microsoft.com/office/drawing/2014/main" id="{A56F2144-0F36-4E75-91F3-5D090CE55FC1}"/>
              </a:ext>
            </a:extLst>
          </p:cNvPr>
          <p:cNvSpPr txBox="1"/>
          <p:nvPr/>
        </p:nvSpPr>
        <p:spPr>
          <a:xfrm>
            <a:off x="7087863" y="2821605"/>
            <a:ext cx="3314068" cy="418973"/>
          </a:xfrm>
          <a:prstGeom prst="rect">
            <a:avLst/>
          </a:prstGeom>
          <a:noFill/>
        </p:spPr>
        <p:txBody>
          <a:bodyPr wrap="square" rtlCol="0">
            <a:spAutoFit/>
          </a:bodyPr>
          <a:lstStyle/>
          <a:p>
            <a:endParaRPr lang="et-EE" dirty="0"/>
          </a:p>
        </p:txBody>
      </p:sp>
      <p:sp>
        <p:nvSpPr>
          <p:cNvPr id="279" name="TextBox 278">
            <a:extLst>
              <a:ext uri="{FF2B5EF4-FFF2-40B4-BE49-F238E27FC236}">
                <a16:creationId xmlns:a16="http://schemas.microsoft.com/office/drawing/2014/main" id="{90B7DE7F-F588-415D-B544-0F529EE983E4}"/>
              </a:ext>
            </a:extLst>
          </p:cNvPr>
          <p:cNvSpPr txBox="1"/>
          <p:nvPr/>
        </p:nvSpPr>
        <p:spPr>
          <a:xfrm>
            <a:off x="5804181" y="1871805"/>
            <a:ext cx="6423532" cy="400110"/>
          </a:xfrm>
          <a:prstGeom prst="rect">
            <a:avLst/>
          </a:prstGeom>
          <a:noFill/>
        </p:spPr>
        <p:txBody>
          <a:bodyPr wrap="square">
            <a:spAutoFit/>
          </a:bodyPr>
          <a:lstStyle/>
          <a:p>
            <a:r>
              <a:rPr lang="en-GB" sz="2000" b="1" i="0" dirty="0">
                <a:solidFill>
                  <a:srgbClr val="202124"/>
                </a:solidFill>
                <a:effectLst/>
                <a:latin typeface="Abadi" panose="020B0604020104020204" pitchFamily="34" charset="0"/>
              </a:rPr>
              <a:t>Kas </a:t>
            </a:r>
            <a:r>
              <a:rPr lang="en-GB" sz="2000" b="1" i="0" dirty="0" err="1">
                <a:solidFill>
                  <a:srgbClr val="202124"/>
                </a:solidFill>
                <a:effectLst/>
                <a:latin typeface="Abadi" panose="020B0604020104020204" pitchFamily="34" charset="0"/>
              </a:rPr>
              <a:t>olete</a:t>
            </a:r>
            <a:r>
              <a:rPr lang="en-GB" sz="2000" b="1" i="0" dirty="0">
                <a:solidFill>
                  <a:srgbClr val="202124"/>
                </a:solidFill>
                <a:effectLst/>
                <a:latin typeface="Abadi" panose="020B0604020104020204" pitchFamily="34" charset="0"/>
              </a:rPr>
              <a:t> </a:t>
            </a:r>
            <a:r>
              <a:rPr lang="en-GB" sz="2000" b="1" i="0" dirty="0" err="1">
                <a:solidFill>
                  <a:srgbClr val="202124"/>
                </a:solidFill>
                <a:effectLst/>
                <a:latin typeface="Abadi" panose="020B0604020104020204" pitchFamily="34" charset="0"/>
              </a:rPr>
              <a:t>kuulnud</a:t>
            </a:r>
            <a:r>
              <a:rPr lang="en-GB" sz="2000" b="1" i="0" dirty="0">
                <a:solidFill>
                  <a:srgbClr val="202124"/>
                </a:solidFill>
                <a:effectLst/>
                <a:latin typeface="Abadi" panose="020B0604020104020204" pitchFamily="34" charset="0"/>
              </a:rPr>
              <a:t> </a:t>
            </a:r>
            <a:r>
              <a:rPr lang="en-GB" sz="2000" b="1" i="0" dirty="0" err="1">
                <a:solidFill>
                  <a:srgbClr val="202124"/>
                </a:solidFill>
                <a:effectLst/>
                <a:latin typeface="Abadi" panose="020B0604020104020204" pitchFamily="34" charset="0"/>
              </a:rPr>
              <a:t>akvapoonikast</a:t>
            </a:r>
            <a:r>
              <a:rPr lang="en-GB" sz="2000" b="1" i="0" dirty="0">
                <a:solidFill>
                  <a:srgbClr val="202124"/>
                </a:solidFill>
                <a:effectLst/>
                <a:latin typeface="Abadi" panose="020B0604020104020204" pitchFamily="34" charset="0"/>
              </a:rPr>
              <a:t>?</a:t>
            </a:r>
            <a:endParaRPr lang="et-EE" sz="2000" b="1" dirty="0">
              <a:latin typeface="Abadi" panose="020B0604020104020204" pitchFamily="34" charset="0"/>
            </a:endParaRPr>
          </a:p>
        </p:txBody>
      </p:sp>
      <p:pic>
        <p:nvPicPr>
          <p:cNvPr id="280" name="Picture 6" descr="Teenuse Vormid vastuste diagramm. Küsimuse pealkiri: Kas olete kuulnud akvapoonikast?. Vastuste arv: 154 vastust.">
            <a:extLst>
              <a:ext uri="{FF2B5EF4-FFF2-40B4-BE49-F238E27FC236}">
                <a16:creationId xmlns:a16="http://schemas.microsoft.com/office/drawing/2014/main" id="{C4F8726F-9427-41C9-A030-75D342967D2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2569" t="27977" r="9088" b="50748"/>
          <a:stretch/>
        </p:blipFill>
        <p:spPr bwMode="auto">
          <a:xfrm>
            <a:off x="6092726" y="2400155"/>
            <a:ext cx="3455523" cy="1091219"/>
          </a:xfrm>
          <a:prstGeom prst="rect">
            <a:avLst/>
          </a:prstGeom>
          <a:noFill/>
          <a:extLst>
            <a:ext uri="{909E8E84-426E-40DD-AFC4-6F175D3DCCD1}">
              <a14:hiddenFill xmlns:a14="http://schemas.microsoft.com/office/drawing/2010/main">
                <a:solidFill>
                  <a:srgbClr val="FFFFFF"/>
                </a:solidFill>
              </a14:hiddenFill>
            </a:ext>
          </a:extLst>
        </p:spPr>
      </p:pic>
      <p:sp>
        <p:nvSpPr>
          <p:cNvPr id="282" name="TextBox 281">
            <a:extLst>
              <a:ext uri="{FF2B5EF4-FFF2-40B4-BE49-F238E27FC236}">
                <a16:creationId xmlns:a16="http://schemas.microsoft.com/office/drawing/2014/main" id="{B5DC2DE5-A1C1-477E-9CAA-DEA9732C0EA5}"/>
              </a:ext>
            </a:extLst>
          </p:cNvPr>
          <p:cNvSpPr txBox="1"/>
          <p:nvPr/>
        </p:nvSpPr>
        <p:spPr>
          <a:xfrm>
            <a:off x="5804181" y="3790268"/>
            <a:ext cx="6450438" cy="1015663"/>
          </a:xfrm>
          <a:prstGeom prst="rect">
            <a:avLst/>
          </a:prstGeom>
          <a:noFill/>
        </p:spPr>
        <p:txBody>
          <a:bodyPr wrap="square">
            <a:spAutoFit/>
          </a:bodyPr>
          <a:lstStyle/>
          <a:p>
            <a:r>
              <a:rPr lang="fi-FI" sz="2000" b="1" i="0" dirty="0">
                <a:solidFill>
                  <a:srgbClr val="202124"/>
                </a:solidFill>
                <a:effectLst/>
                <a:latin typeface="Abadi" panose="020B0604020104020204" pitchFamily="34" charset="0"/>
              </a:rPr>
              <a:t>Kas </a:t>
            </a:r>
            <a:r>
              <a:rPr lang="fi-FI" sz="2000" b="1" i="0" dirty="0" err="1">
                <a:solidFill>
                  <a:srgbClr val="202124"/>
                </a:solidFill>
                <a:effectLst/>
                <a:latin typeface="Abadi" panose="020B0604020104020204" pitchFamily="34" charset="0"/>
              </a:rPr>
              <a:t>oleksid</a:t>
            </a:r>
            <a:r>
              <a:rPr lang="fi-FI" sz="2000" b="1" i="0" dirty="0">
                <a:solidFill>
                  <a:srgbClr val="202124"/>
                </a:solidFill>
                <a:effectLst/>
                <a:latin typeface="Abadi" panose="020B0604020104020204" pitchFamily="34" charset="0"/>
              </a:rPr>
              <a:t> </a:t>
            </a:r>
            <a:r>
              <a:rPr lang="fi-FI" sz="2000" b="1" i="0" dirty="0" err="1">
                <a:solidFill>
                  <a:srgbClr val="202124"/>
                </a:solidFill>
                <a:effectLst/>
                <a:latin typeface="Abadi" panose="020B0604020104020204" pitchFamily="34" charset="0"/>
              </a:rPr>
              <a:t>huvitatud</a:t>
            </a:r>
            <a:r>
              <a:rPr lang="fi-FI" sz="2000" b="1" i="0" dirty="0">
                <a:solidFill>
                  <a:srgbClr val="202124"/>
                </a:solidFill>
                <a:effectLst/>
                <a:latin typeface="Abadi" panose="020B0604020104020204" pitchFamily="34" charset="0"/>
              </a:rPr>
              <a:t> </a:t>
            </a:r>
            <a:r>
              <a:rPr lang="fi-FI" sz="2000" b="1" i="0" dirty="0" err="1">
                <a:solidFill>
                  <a:srgbClr val="202124"/>
                </a:solidFill>
                <a:effectLst/>
                <a:latin typeface="Abadi" panose="020B0604020104020204" pitchFamily="34" charset="0"/>
              </a:rPr>
              <a:t>sellise</a:t>
            </a:r>
            <a:r>
              <a:rPr lang="fi-FI" sz="2000" b="1" i="0" dirty="0">
                <a:solidFill>
                  <a:srgbClr val="202124"/>
                </a:solidFill>
                <a:effectLst/>
                <a:latin typeface="Abadi" panose="020B0604020104020204" pitchFamily="34" charset="0"/>
              </a:rPr>
              <a:t> </a:t>
            </a:r>
            <a:r>
              <a:rPr lang="fi-FI" sz="2000" b="1" i="0" dirty="0" err="1">
                <a:solidFill>
                  <a:srgbClr val="202124"/>
                </a:solidFill>
                <a:effectLst/>
                <a:latin typeface="Abadi" panose="020B0604020104020204" pitchFamily="34" charset="0"/>
              </a:rPr>
              <a:t>söögikoha</a:t>
            </a:r>
            <a:r>
              <a:rPr lang="fi-FI" sz="2000" b="1" i="0" dirty="0">
                <a:solidFill>
                  <a:srgbClr val="202124"/>
                </a:solidFill>
                <a:effectLst/>
                <a:latin typeface="Abadi" panose="020B0604020104020204" pitchFamily="34" charset="0"/>
              </a:rPr>
              <a:t> </a:t>
            </a:r>
            <a:r>
              <a:rPr lang="fi-FI" sz="2000" b="1" i="0" dirty="0" err="1">
                <a:solidFill>
                  <a:srgbClr val="202124"/>
                </a:solidFill>
                <a:effectLst/>
                <a:latin typeface="Abadi" panose="020B0604020104020204" pitchFamily="34" charset="0"/>
              </a:rPr>
              <a:t>külastamisest</a:t>
            </a:r>
            <a:r>
              <a:rPr lang="fi-FI" sz="2000" b="1" i="0" dirty="0">
                <a:solidFill>
                  <a:srgbClr val="202124"/>
                </a:solidFill>
                <a:effectLst/>
                <a:latin typeface="Abadi" panose="020B0604020104020204" pitchFamily="34" charset="0"/>
              </a:rPr>
              <a:t>, </a:t>
            </a:r>
            <a:r>
              <a:rPr lang="fi-FI" sz="2000" b="1" i="0" dirty="0" err="1">
                <a:solidFill>
                  <a:srgbClr val="202124"/>
                </a:solidFill>
                <a:effectLst/>
                <a:latin typeface="Abadi" panose="020B0604020104020204" pitchFamily="34" charset="0"/>
              </a:rPr>
              <a:t>kus</a:t>
            </a:r>
            <a:r>
              <a:rPr lang="fi-FI" sz="2000" b="1" i="0" dirty="0">
                <a:solidFill>
                  <a:srgbClr val="202124"/>
                </a:solidFill>
                <a:effectLst/>
                <a:latin typeface="Abadi" panose="020B0604020104020204" pitchFamily="34" charset="0"/>
              </a:rPr>
              <a:t> </a:t>
            </a:r>
            <a:r>
              <a:rPr lang="fi-FI" sz="2000" b="1" i="0" dirty="0" err="1">
                <a:solidFill>
                  <a:srgbClr val="202124"/>
                </a:solidFill>
                <a:effectLst/>
                <a:latin typeface="Abadi" panose="020B0604020104020204" pitchFamily="34" charset="0"/>
              </a:rPr>
              <a:t>kasutatakse</a:t>
            </a:r>
            <a:r>
              <a:rPr lang="fi-FI" sz="2000" b="1" i="0" dirty="0">
                <a:solidFill>
                  <a:srgbClr val="202124"/>
                </a:solidFill>
                <a:effectLst/>
                <a:latin typeface="Abadi" panose="020B0604020104020204" pitchFamily="34" charset="0"/>
              </a:rPr>
              <a:t> </a:t>
            </a:r>
            <a:r>
              <a:rPr lang="fi-FI" sz="2000" b="1" i="0" dirty="0" err="1">
                <a:solidFill>
                  <a:srgbClr val="202124"/>
                </a:solidFill>
                <a:effectLst/>
                <a:latin typeface="Abadi" panose="020B0604020104020204" pitchFamily="34" charset="0"/>
              </a:rPr>
              <a:t>toidu</a:t>
            </a:r>
            <a:r>
              <a:rPr lang="fi-FI" sz="2000" b="1" i="0" dirty="0">
                <a:solidFill>
                  <a:srgbClr val="202124"/>
                </a:solidFill>
                <a:effectLst/>
                <a:latin typeface="Abadi" panose="020B0604020104020204" pitchFamily="34" charset="0"/>
              </a:rPr>
              <a:t> </a:t>
            </a:r>
            <a:r>
              <a:rPr lang="fi-FI" sz="2000" b="1" i="0" dirty="0" err="1">
                <a:solidFill>
                  <a:srgbClr val="202124"/>
                </a:solidFill>
                <a:effectLst/>
                <a:latin typeface="Abadi" panose="020B0604020104020204" pitchFamily="34" charset="0"/>
              </a:rPr>
              <a:t>tegemises</a:t>
            </a:r>
            <a:r>
              <a:rPr lang="fi-FI" sz="2000" b="1" i="0" dirty="0">
                <a:solidFill>
                  <a:srgbClr val="202124"/>
                </a:solidFill>
                <a:effectLst/>
                <a:latin typeface="Abadi" panose="020B0604020104020204" pitchFamily="34" charset="0"/>
              </a:rPr>
              <a:t> </a:t>
            </a:r>
            <a:r>
              <a:rPr lang="fi-FI" sz="2000" b="1" i="0" dirty="0" err="1">
                <a:solidFill>
                  <a:srgbClr val="202124"/>
                </a:solidFill>
                <a:effectLst/>
                <a:latin typeface="Abadi" panose="020B0604020104020204" pitchFamily="34" charset="0"/>
              </a:rPr>
              <a:t>osaliselt</a:t>
            </a:r>
            <a:r>
              <a:rPr lang="fi-FI" sz="2000" b="1" i="0" dirty="0">
                <a:solidFill>
                  <a:srgbClr val="202124"/>
                </a:solidFill>
                <a:effectLst/>
                <a:latin typeface="Abadi" panose="020B0604020104020204" pitchFamily="34" charset="0"/>
              </a:rPr>
              <a:t> </a:t>
            </a:r>
            <a:r>
              <a:rPr lang="fi-FI" sz="2000" b="1" i="0" dirty="0" err="1">
                <a:solidFill>
                  <a:srgbClr val="202124"/>
                </a:solidFill>
                <a:effectLst/>
                <a:latin typeface="Abadi" panose="020B0604020104020204" pitchFamily="34" charset="0"/>
              </a:rPr>
              <a:t>akvapoonika</a:t>
            </a:r>
            <a:r>
              <a:rPr lang="fi-FI" sz="2000" b="1" i="0" dirty="0">
                <a:solidFill>
                  <a:srgbClr val="202124"/>
                </a:solidFill>
                <a:effectLst/>
                <a:latin typeface="Abadi" panose="020B0604020104020204" pitchFamily="34" charset="0"/>
              </a:rPr>
              <a:t> </a:t>
            </a:r>
            <a:r>
              <a:rPr lang="fi-FI" sz="2000" b="1" i="0" dirty="0" err="1">
                <a:solidFill>
                  <a:srgbClr val="202124"/>
                </a:solidFill>
                <a:effectLst/>
                <a:latin typeface="Abadi" panose="020B0604020104020204" pitchFamily="34" charset="0"/>
              </a:rPr>
              <a:t>saadusi</a:t>
            </a:r>
            <a:r>
              <a:rPr lang="fi-FI" sz="2000" b="1" i="0" dirty="0">
                <a:solidFill>
                  <a:srgbClr val="202124"/>
                </a:solidFill>
                <a:effectLst/>
                <a:latin typeface="Abadi" panose="020B0604020104020204" pitchFamily="34" charset="0"/>
              </a:rPr>
              <a:t>?</a:t>
            </a:r>
            <a:endParaRPr lang="et-EE" sz="2000" b="1" dirty="0">
              <a:latin typeface="Abadi" panose="020B0604020104020204" pitchFamily="34" charset="0"/>
            </a:endParaRPr>
          </a:p>
        </p:txBody>
      </p:sp>
      <p:pic>
        <p:nvPicPr>
          <p:cNvPr id="283" name="Picture 4" descr="Teenuse Vormid vastuste diagramm. Küsimuse pealkiri: Kas oleksid huvitatud sellise söögikoha külastamisest, kus kasutatakse toidu tegemises osaliselt akvapoonika saadusi?. Vastuste arv: 154 vastust.">
            <a:extLst>
              <a:ext uri="{FF2B5EF4-FFF2-40B4-BE49-F238E27FC236}">
                <a16:creationId xmlns:a16="http://schemas.microsoft.com/office/drawing/2014/main" id="{88AD20AF-187B-4613-ADCD-B34FE8E4644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2568" t="34779" r="4531" b="46582"/>
          <a:stretch/>
        </p:blipFill>
        <p:spPr bwMode="auto">
          <a:xfrm>
            <a:off x="6092726" y="5104826"/>
            <a:ext cx="4011235" cy="1030595"/>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98">
            <a:extLst>
              <a:ext uri="{FF2B5EF4-FFF2-40B4-BE49-F238E27FC236}">
                <a16:creationId xmlns:a16="http://schemas.microsoft.com/office/drawing/2014/main" id="{343FB91A-2132-4278-8C8D-B7AD775CB7C7}"/>
              </a:ext>
            </a:extLst>
          </p:cNvPr>
          <p:cNvSpPr txBox="1"/>
          <p:nvPr/>
        </p:nvSpPr>
        <p:spPr>
          <a:xfrm>
            <a:off x="10961044" y="6368591"/>
            <a:ext cx="6424312" cy="338554"/>
          </a:xfrm>
          <a:prstGeom prst="rect">
            <a:avLst/>
          </a:prstGeom>
          <a:noFill/>
        </p:spPr>
        <p:txBody>
          <a:bodyPr wrap="square">
            <a:spAutoFit/>
          </a:bodyPr>
          <a:lstStyle/>
          <a:p>
            <a:fld id="{B5CEABB6-07DC-46E8-9B57-56EC44A396E5}" type="slidenum">
              <a:rPr lang="en-US" sz="1600" smtClean="0"/>
              <a:pPr/>
              <a:t>18</a:t>
            </a:fld>
            <a:endParaRPr lang="en-US" sz="1600" dirty="0"/>
          </a:p>
        </p:txBody>
      </p:sp>
      <p:sp>
        <p:nvSpPr>
          <p:cNvPr id="200" name="Footer Placeholder 4">
            <a:extLst>
              <a:ext uri="{FF2B5EF4-FFF2-40B4-BE49-F238E27FC236}">
                <a16:creationId xmlns:a16="http://schemas.microsoft.com/office/drawing/2014/main" id="{11693BCB-8A63-45FA-AA59-FCA00C4A4C1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201" name="Date Placeholder 3">
            <a:extLst>
              <a:ext uri="{FF2B5EF4-FFF2-40B4-BE49-F238E27FC236}">
                <a16:creationId xmlns:a16="http://schemas.microsoft.com/office/drawing/2014/main" id="{599349C3-2EAE-49D0-A6D6-EC5AE9625A73}"/>
              </a:ext>
            </a:extLst>
          </p:cNvPr>
          <p:cNvSpPr>
            <a:spLocks noGrp="1"/>
          </p:cNvSpPr>
          <p:nvPr>
            <p:ph type="dt" sz="half" idx="10"/>
          </p:nvPr>
        </p:nvSpPr>
        <p:spPr>
          <a:xfrm>
            <a:off x="890340" y="6376331"/>
            <a:ext cx="2743200" cy="365125"/>
          </a:xfrm>
        </p:spPr>
        <p:txBody>
          <a:bodyPr vert="horz" lIns="91440" tIns="45720" rIns="91440" bIns="45720" rtlCol="0" anchor="ctr">
            <a:normAutofit/>
          </a:bodyPr>
          <a:lstStyle/>
          <a:p>
            <a:r>
              <a:rPr lang="et-EE" dirty="0"/>
              <a:t>2021</a:t>
            </a:r>
            <a:endParaRPr lang="en-US" dirty="0"/>
          </a:p>
        </p:txBody>
      </p:sp>
    </p:spTree>
    <p:extLst>
      <p:ext uri="{BB962C8B-B14F-4D97-AF65-F5344CB8AC3E}">
        <p14:creationId xmlns:p14="http://schemas.microsoft.com/office/powerpoint/2010/main" val="3546541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54CF-D9CF-4CAF-9DFB-25A64D875184}"/>
              </a:ext>
            </a:extLst>
          </p:cNvPr>
          <p:cNvSpPr>
            <a:spLocks noGrp="1"/>
          </p:cNvSpPr>
          <p:nvPr>
            <p:ph type="title"/>
          </p:nvPr>
        </p:nvSpPr>
        <p:spPr/>
        <p:txBody>
          <a:bodyPr/>
          <a:lstStyle/>
          <a:p>
            <a:r>
              <a:rPr lang="en-US" sz="4400" b="1" cap="all" spc="1500" dirty="0" err="1">
                <a:ea typeface="Source Sans Pro SemiBold" panose="020B0603030403020204" pitchFamily="34" charset="0"/>
              </a:rPr>
              <a:t>Küsitluse</a:t>
            </a:r>
            <a:r>
              <a:rPr lang="en-US" sz="4400" b="1" cap="all" spc="1500" dirty="0">
                <a:ea typeface="Source Sans Pro SemiBold" panose="020B0603030403020204" pitchFamily="34" charset="0"/>
              </a:rPr>
              <a:t> </a:t>
            </a:r>
            <a:r>
              <a:rPr lang="en-US" sz="4400" b="1" cap="all" spc="1500" dirty="0" err="1">
                <a:ea typeface="Source Sans Pro SemiBold" panose="020B0603030403020204" pitchFamily="34" charset="0"/>
              </a:rPr>
              <a:t>analüüs</a:t>
            </a:r>
            <a:endParaRPr lang="et-EE" dirty="0"/>
          </a:p>
        </p:txBody>
      </p:sp>
      <p:pic>
        <p:nvPicPr>
          <p:cNvPr id="10242" name="Picture 2">
            <a:extLst>
              <a:ext uri="{FF2B5EF4-FFF2-40B4-BE49-F238E27FC236}">
                <a16:creationId xmlns:a16="http://schemas.microsoft.com/office/drawing/2014/main" id="{CF83147F-D83B-4218-A934-64C04C7AAE7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11" b="2286"/>
          <a:stretch/>
        </p:blipFill>
        <p:spPr bwMode="auto">
          <a:xfrm>
            <a:off x="334546" y="1928694"/>
            <a:ext cx="11241375" cy="39673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637416-943A-449B-BD08-D94AEBF1990A}"/>
              </a:ext>
            </a:extLst>
          </p:cNvPr>
          <p:cNvSpPr txBox="1"/>
          <p:nvPr/>
        </p:nvSpPr>
        <p:spPr>
          <a:xfrm>
            <a:off x="838200" y="1527939"/>
            <a:ext cx="6095158" cy="461665"/>
          </a:xfrm>
          <a:prstGeom prst="rect">
            <a:avLst/>
          </a:prstGeom>
          <a:noFill/>
        </p:spPr>
        <p:txBody>
          <a:bodyPr wrap="square">
            <a:spAutoFit/>
          </a:bodyPr>
          <a:lstStyle/>
          <a:p>
            <a:r>
              <a:rPr lang="et-EE" sz="2400" b="1" dirty="0">
                <a:latin typeface="Abadi" panose="020B0604020104020204" pitchFamily="34" charset="0"/>
              </a:rPr>
              <a:t>Millest lähtutakse söögikoha valikus?</a:t>
            </a:r>
          </a:p>
        </p:txBody>
      </p:sp>
      <p:sp>
        <p:nvSpPr>
          <p:cNvPr id="7" name="TextBox 6">
            <a:extLst>
              <a:ext uri="{FF2B5EF4-FFF2-40B4-BE49-F238E27FC236}">
                <a16:creationId xmlns:a16="http://schemas.microsoft.com/office/drawing/2014/main" id="{7A9176F0-C0FD-4FA5-9881-DAB31ACD6F4D}"/>
              </a:ext>
            </a:extLst>
          </p:cNvPr>
          <p:cNvSpPr txBox="1"/>
          <p:nvPr/>
        </p:nvSpPr>
        <p:spPr>
          <a:xfrm>
            <a:off x="10102532" y="6356350"/>
            <a:ext cx="6095158" cy="338554"/>
          </a:xfrm>
          <a:prstGeom prst="rect">
            <a:avLst/>
          </a:prstGeom>
          <a:noFill/>
        </p:spPr>
        <p:txBody>
          <a:bodyPr wrap="square">
            <a:spAutoFit/>
          </a:bodyPr>
          <a:lstStyle/>
          <a:p>
            <a:fld id="{B5CEABB6-07DC-46E8-9B57-56EC44A396E5}" type="slidenum">
              <a:rPr lang="en-US" sz="1600" smtClean="0"/>
              <a:pPr/>
              <a:t>19</a:t>
            </a:fld>
            <a:endParaRPr lang="en-US" sz="1600" dirty="0"/>
          </a:p>
        </p:txBody>
      </p:sp>
      <p:sp>
        <p:nvSpPr>
          <p:cNvPr id="8" name="Footer Placeholder 4">
            <a:extLst>
              <a:ext uri="{FF2B5EF4-FFF2-40B4-BE49-F238E27FC236}">
                <a16:creationId xmlns:a16="http://schemas.microsoft.com/office/drawing/2014/main" id="{81DF2174-3866-4541-9011-B8B6779FDA8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9" name="Date Placeholder 3">
            <a:extLst>
              <a:ext uri="{FF2B5EF4-FFF2-40B4-BE49-F238E27FC236}">
                <a16:creationId xmlns:a16="http://schemas.microsoft.com/office/drawing/2014/main" id="{D6BA04F0-00F4-42FA-A53F-97F9719C48C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r>
              <a:rPr lang="et-EE" dirty="0"/>
              <a:t>2021</a:t>
            </a:r>
            <a:endParaRPr lang="en-US" dirty="0"/>
          </a:p>
        </p:txBody>
      </p:sp>
    </p:spTree>
    <p:extLst>
      <p:ext uri="{BB962C8B-B14F-4D97-AF65-F5344CB8AC3E}">
        <p14:creationId xmlns:p14="http://schemas.microsoft.com/office/powerpoint/2010/main" val="2158268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31CE7A08-2184-4B99-ABC0-B40CD1D3F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BBD3B74E-7689-43C4-88B3-06679C29067B}"/>
              </a:ext>
            </a:extLst>
          </p:cNvPr>
          <p:cNvSpPr>
            <a:spLocks noGrp="1"/>
          </p:cNvSpPr>
          <p:nvPr>
            <p:ph type="title"/>
          </p:nvPr>
        </p:nvSpPr>
        <p:spPr>
          <a:xfrm>
            <a:off x="1102368" y="3306515"/>
            <a:ext cx="3826286" cy="3215373"/>
          </a:xfrm>
        </p:spPr>
        <p:txBody>
          <a:bodyPr>
            <a:normAutofit/>
          </a:bodyPr>
          <a:lstStyle/>
          <a:p>
            <a:pPr algn="ctr"/>
            <a:r>
              <a:rPr lang="et-EE" dirty="0">
                <a:latin typeface="Batang" panose="02030600000101010101" pitchFamily="18" charset="-127"/>
                <a:ea typeface="Batang" panose="02030600000101010101" pitchFamily="18" charset="-127"/>
              </a:rPr>
              <a:t>Piirkonna eripära</a:t>
            </a:r>
          </a:p>
        </p:txBody>
      </p:sp>
      <p:sp>
        <p:nvSpPr>
          <p:cNvPr id="22" name="Freeform: Shape 21">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4" name="Freeform: Shape 23">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Freeform: Shape 27">
            <a:extLst>
              <a:ext uri="{FF2B5EF4-FFF2-40B4-BE49-F238E27FC236}">
                <a16:creationId xmlns:a16="http://schemas.microsoft.com/office/drawing/2014/main" id="{2552FC29-9118-466F-940E-80C84EFDF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Content Placeholder 2">
            <a:extLst>
              <a:ext uri="{FF2B5EF4-FFF2-40B4-BE49-F238E27FC236}">
                <a16:creationId xmlns:a16="http://schemas.microsoft.com/office/drawing/2014/main" id="{ABA3EF39-3284-4061-AB82-4CC72FEEED2E}"/>
              </a:ext>
            </a:extLst>
          </p:cNvPr>
          <p:cNvSpPr>
            <a:spLocks noGrp="1"/>
          </p:cNvSpPr>
          <p:nvPr>
            <p:ph idx="1"/>
          </p:nvPr>
        </p:nvSpPr>
        <p:spPr>
          <a:xfrm>
            <a:off x="4973856" y="723575"/>
            <a:ext cx="5146257" cy="5410850"/>
          </a:xfrm>
        </p:spPr>
        <p:txBody>
          <a:bodyPr>
            <a:normAutofit fontScale="92500" lnSpcReduction="10000"/>
          </a:bodyPr>
          <a:lstStyle/>
          <a:p>
            <a:r>
              <a:rPr lang="et-EE" sz="3200" dirty="0">
                <a:latin typeface="Aldhabi" panose="01000000000000000000" pitchFamily="2" charset="-78"/>
                <a:ea typeface="Batang" panose="02030600000101010101" pitchFamily="18" charset="-127"/>
                <a:cs typeface="Aldhabi" panose="01000000000000000000" pitchFamily="2" charset="-78"/>
              </a:rPr>
              <a:t>Rannarootsi muuseum.</a:t>
            </a:r>
            <a:endParaRPr lang="en-GB" sz="3200" dirty="0">
              <a:latin typeface="Aldhabi" panose="01000000000000000000" pitchFamily="2" charset="-78"/>
              <a:ea typeface="Batang" panose="02030600000101010101" pitchFamily="18" charset="-127"/>
              <a:cs typeface="Aldhabi" panose="01000000000000000000" pitchFamily="2" charset="-78"/>
            </a:endParaRPr>
          </a:p>
          <a:p>
            <a:r>
              <a:rPr lang="et-EE" sz="3200" dirty="0">
                <a:latin typeface="Aldhabi" panose="01000000000000000000" pitchFamily="2" charset="-78"/>
                <a:ea typeface="Batang" panose="02030600000101010101" pitchFamily="18" charset="-127"/>
                <a:cs typeface="Aldhabi" panose="01000000000000000000" pitchFamily="2" charset="-78"/>
              </a:rPr>
              <a:t>Linnuvaatlejate paradiis. </a:t>
            </a:r>
            <a:endParaRPr lang="en-GB" sz="3200" dirty="0">
              <a:latin typeface="Aldhabi" panose="01000000000000000000" pitchFamily="2" charset="-78"/>
              <a:ea typeface="Batang" panose="02030600000101010101" pitchFamily="18" charset="-127"/>
              <a:cs typeface="Aldhabi" panose="01000000000000000000" pitchFamily="2" charset="-78"/>
            </a:endParaRPr>
          </a:p>
          <a:p>
            <a:r>
              <a:rPr lang="et-EE" sz="3200" dirty="0">
                <a:latin typeface="Aldhabi" panose="01000000000000000000" pitchFamily="2" charset="-78"/>
                <a:ea typeface="Batang" panose="02030600000101010101" pitchFamily="18" charset="-127"/>
                <a:cs typeface="Aldhabi" panose="01000000000000000000" pitchFamily="2" charset="-78"/>
              </a:rPr>
              <a:t>Haapsalu ravimuda.</a:t>
            </a:r>
          </a:p>
          <a:p>
            <a:r>
              <a:rPr lang="et-EE" sz="3200" dirty="0">
                <a:latin typeface="Aldhabi" panose="01000000000000000000" pitchFamily="2" charset="-78"/>
                <a:ea typeface="Batang" panose="02030600000101010101" pitchFamily="18" charset="-127"/>
                <a:cs typeface="Aldhabi" panose="01000000000000000000" pitchFamily="2" charset="-78"/>
              </a:rPr>
              <a:t>Käsitööpärandit tutvustav ja arendav Haapsalu pitsikeskus. </a:t>
            </a:r>
            <a:endParaRPr lang="en-GB" sz="3200" dirty="0">
              <a:latin typeface="Aldhabi" panose="01000000000000000000" pitchFamily="2" charset="-78"/>
              <a:ea typeface="Batang" panose="02030600000101010101" pitchFamily="18" charset="-127"/>
              <a:cs typeface="Aldhabi" panose="01000000000000000000" pitchFamily="2" charset="-78"/>
            </a:endParaRPr>
          </a:p>
          <a:p>
            <a:r>
              <a:rPr lang="et-EE" sz="3200" dirty="0">
                <a:latin typeface="Aldhabi" panose="01000000000000000000" pitchFamily="2" charset="-78"/>
                <a:ea typeface="Batang" panose="02030600000101010101" pitchFamily="18" charset="-127"/>
                <a:cs typeface="Aldhabi" panose="01000000000000000000" pitchFamily="2" charset="-78"/>
              </a:rPr>
              <a:t>Läänemaal on kõige rohkem rahvatantsurühmi, igal aastal korraldatakse maakondlikult tantsupidusid.</a:t>
            </a:r>
          </a:p>
          <a:p>
            <a:r>
              <a:rPr lang="et-EE" sz="3200" dirty="0">
                <a:latin typeface="Aldhabi" panose="01000000000000000000" pitchFamily="2" charset="-78"/>
                <a:ea typeface="Batang" panose="02030600000101010101" pitchFamily="18" charset="-127"/>
                <a:cs typeface="Aldhabi" panose="01000000000000000000" pitchFamily="2" charset="-78"/>
              </a:rPr>
              <a:t>Haapsalu õudus- ja fantaasiafilmide festival (HÕFF).</a:t>
            </a:r>
          </a:p>
          <a:p>
            <a:r>
              <a:rPr lang="et-EE" sz="3200" dirty="0">
                <a:latin typeface="Aldhabi" panose="01000000000000000000" pitchFamily="2" charset="-78"/>
                <a:ea typeface="Batang" panose="02030600000101010101" pitchFamily="18" charset="-127"/>
                <a:cs typeface="Aldhabi" panose="01000000000000000000" pitchFamily="2" charset="-78"/>
              </a:rPr>
              <a:t>Asukülas on palju jäneseid. Novembris toimuvad jänku-tõrje talgud.</a:t>
            </a:r>
          </a:p>
          <a:p>
            <a:endParaRPr lang="et-EE" sz="3200" dirty="0">
              <a:latin typeface="Aldhabi" panose="01000000000000000000" pitchFamily="2" charset="-78"/>
              <a:ea typeface="Batang" panose="02030600000101010101" pitchFamily="18" charset="-127"/>
              <a:cs typeface="Aldhabi" panose="01000000000000000000" pitchFamily="2" charset="-78"/>
            </a:endParaRPr>
          </a:p>
          <a:p>
            <a:endParaRPr lang="et-EE" sz="2400" dirty="0"/>
          </a:p>
        </p:txBody>
      </p:sp>
      <p:sp>
        <p:nvSpPr>
          <p:cNvPr id="11" name="Date Placeholder 3">
            <a:extLst>
              <a:ext uri="{FF2B5EF4-FFF2-40B4-BE49-F238E27FC236}">
                <a16:creationId xmlns:a16="http://schemas.microsoft.com/office/drawing/2014/main" id="{E4DD81CD-769B-43BF-9D6A-C0BC6E93E03B}"/>
              </a:ext>
            </a:extLst>
          </p:cNvPr>
          <p:cNvSpPr>
            <a:spLocks noGrp="1"/>
          </p:cNvSpPr>
          <p:nvPr>
            <p:ph type="dt" sz="half" idx="10"/>
          </p:nvPr>
        </p:nvSpPr>
        <p:spPr>
          <a:xfrm>
            <a:off x="838200" y="6356350"/>
            <a:ext cx="2743200" cy="365125"/>
          </a:xfrm>
        </p:spPr>
        <p:txBody>
          <a:bodyPr vert="horz" lIns="91440" tIns="45720" rIns="91440" bIns="45720" rtlCol="0">
            <a:normAutofit/>
          </a:bodyPr>
          <a:lstStyle/>
          <a:p>
            <a:pPr>
              <a:spcAft>
                <a:spcPts val="600"/>
              </a:spcAft>
            </a:pPr>
            <a:r>
              <a:rPr lang="et-EE" dirty="0"/>
              <a:t>2021</a:t>
            </a:r>
            <a:endParaRPr lang="en-US"/>
          </a:p>
        </p:txBody>
      </p:sp>
      <p:sp>
        <p:nvSpPr>
          <p:cNvPr id="10" name="Footer Placeholder 4">
            <a:extLst>
              <a:ext uri="{FF2B5EF4-FFF2-40B4-BE49-F238E27FC236}">
                <a16:creationId xmlns:a16="http://schemas.microsoft.com/office/drawing/2014/main" id="{B0A50504-E768-44A9-861D-8C3C568257D4}"/>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pPr>
            <a:r>
              <a:rPr lang="et-EE" dirty="0"/>
              <a:t>NOORED asukülla</a:t>
            </a:r>
            <a:endParaRPr lang="en-US" b="1" kern="1200" cap="all" spc="100" baseline="0" dirty="0">
              <a:latin typeface="+mn-lt"/>
              <a:ea typeface="Source Sans Pro SemiBold" panose="020B0603030403020204" pitchFamily="34" charset="0"/>
              <a:cs typeface="+mn-cs"/>
            </a:endParaRPr>
          </a:p>
        </p:txBody>
      </p:sp>
      <p:grpSp>
        <p:nvGrpSpPr>
          <p:cNvPr id="30"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31" name="Freeform: Shape 30">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TextBox 4">
            <a:extLst>
              <a:ext uri="{FF2B5EF4-FFF2-40B4-BE49-F238E27FC236}">
                <a16:creationId xmlns:a16="http://schemas.microsoft.com/office/drawing/2014/main" id="{8CA026F2-98DA-4221-A5E0-8597E9273267}"/>
              </a:ext>
            </a:extLst>
          </p:cNvPr>
          <p:cNvSpPr txBox="1"/>
          <p:nvPr/>
        </p:nvSpPr>
        <p:spPr>
          <a:xfrm>
            <a:off x="10471122" y="6473408"/>
            <a:ext cx="6095158" cy="338554"/>
          </a:xfrm>
          <a:prstGeom prst="rect">
            <a:avLst/>
          </a:prstGeom>
          <a:noFill/>
        </p:spPr>
        <p:txBody>
          <a:bodyPr wrap="square">
            <a:spAutoFit/>
          </a:bodyPr>
          <a:lstStyle/>
          <a:p>
            <a:pPr>
              <a:spcAft>
                <a:spcPts val="600"/>
              </a:spcAft>
            </a:pPr>
            <a:fld id="{B5CEABB6-07DC-46E8-9B57-56EC44A396E5}" type="slidenum">
              <a:rPr lang="en-US" sz="1600" smtClean="0"/>
              <a:pPr>
                <a:spcAft>
                  <a:spcPts val="600"/>
                </a:spcAft>
              </a:pPr>
              <a:t>2</a:t>
            </a:fld>
            <a:endParaRPr lang="en-US" sz="1600"/>
          </a:p>
        </p:txBody>
      </p:sp>
    </p:spTree>
    <p:extLst>
      <p:ext uri="{BB962C8B-B14F-4D97-AF65-F5344CB8AC3E}">
        <p14:creationId xmlns:p14="http://schemas.microsoft.com/office/powerpoint/2010/main" val="3873764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732A444C-81CA-4D10-998B-529CE31D35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6008" y="348973"/>
            <a:ext cx="4945999" cy="6036681"/>
            <a:chOff x="1674895" y="1345036"/>
            <a:chExt cx="5428610" cy="4210939"/>
          </a:xfrm>
        </p:grpSpPr>
        <p:sp>
          <p:nvSpPr>
            <p:cNvPr id="15" name="Rectangle 14">
              <a:extLst>
                <a:ext uri="{FF2B5EF4-FFF2-40B4-BE49-F238E27FC236}">
                  <a16:creationId xmlns:a16="http://schemas.microsoft.com/office/drawing/2014/main" id="{A66CC0ED-7D4E-4CE4-A15A-A6FF507AE3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6042E25-B074-48D7-9694-5C9527108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8" name="Rectangle 17">
            <a:extLst>
              <a:ext uri="{FF2B5EF4-FFF2-40B4-BE49-F238E27FC236}">
                <a16:creationId xmlns:a16="http://schemas.microsoft.com/office/drawing/2014/main" id="{24F61E28-F51E-44F9-B827-A32BAAABD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315" y="232747"/>
            <a:ext cx="4945999" cy="603668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aphic 4">
            <a:extLst>
              <a:ext uri="{FF2B5EF4-FFF2-40B4-BE49-F238E27FC236}">
                <a16:creationId xmlns:a16="http://schemas.microsoft.com/office/drawing/2014/main" id="{57CD476F-4071-4E06-BD94-582AC00926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73349" y="210930"/>
            <a:ext cx="849365" cy="849366"/>
            <a:chOff x="5829300" y="3162300"/>
            <a:chExt cx="532256" cy="532257"/>
          </a:xfrm>
          <a:solidFill>
            <a:schemeClr val="tx1"/>
          </a:solidFill>
        </p:grpSpPr>
        <p:sp>
          <p:nvSpPr>
            <p:cNvPr id="21" name="Freeform: Shape 20">
              <a:extLst>
                <a:ext uri="{FF2B5EF4-FFF2-40B4-BE49-F238E27FC236}">
                  <a16:creationId xmlns:a16="http://schemas.microsoft.com/office/drawing/2014/main" id="{7B6A3560-202E-47CB-A0A4-7BAA40CED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8DCE699C-0879-4B2A-BD24-CE9CB03F0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39C6C48-4048-472B-9200-BA3467DDB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DBE535A2-9A69-4D86-98B9-4606364B7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D38EB57-352E-48E7-9482-1AEA73843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18EEB6E-44FD-4775-9179-950DB8C3D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93B6FB8-B03E-4FC7-AC61-9B1613A3C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E9617C-8511-4D9B-94C1-C84BFB7ED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076EA5A-A5A8-42A9-A0F7-ECECD999F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5856DB2-44EF-413E-B792-EFF0409DE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E2C35C7-1280-4F14-9553-11374063EB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0376E68-4370-4BE5-917D-39794960D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0D187E9-AB0A-480D-B60A-74F7F26FFA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pic>
        <p:nvPicPr>
          <p:cNvPr id="6" name="Picture 8">
            <a:extLst>
              <a:ext uri="{FF2B5EF4-FFF2-40B4-BE49-F238E27FC236}">
                <a16:creationId xmlns:a16="http://schemas.microsoft.com/office/drawing/2014/main" id="{750067D3-3607-4B08-A5AD-A1A7D9CD3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6" b="96"/>
          <a:stretch/>
        </p:blipFill>
        <p:spPr bwMode="auto">
          <a:xfrm>
            <a:off x="7279279" y="1057255"/>
            <a:ext cx="3551998" cy="35692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Teenuse Vormid vastuste diagramm. Küsimuse pealkiri: Kas putukasisaldusega toit menüüs oleks.... Vastuste arv: 154 vastust.">
            <a:extLst>
              <a:ext uri="{FF2B5EF4-FFF2-40B4-BE49-F238E27FC236}">
                <a16:creationId xmlns:a16="http://schemas.microsoft.com/office/drawing/2014/main" id="{FDF08955-0613-4141-A452-A29E7504A8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734" t="29554" r="7390" b="43754"/>
          <a:stretch/>
        </p:blipFill>
        <p:spPr bwMode="auto">
          <a:xfrm>
            <a:off x="7279279" y="4874382"/>
            <a:ext cx="4239305" cy="15907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CE77772-9910-4BBE-83AE-6EBA1A799DDC}"/>
              </a:ext>
            </a:extLst>
          </p:cNvPr>
          <p:cNvSpPr>
            <a:spLocks noGrp="1"/>
          </p:cNvSpPr>
          <p:nvPr>
            <p:ph type="title"/>
          </p:nvPr>
        </p:nvSpPr>
        <p:spPr>
          <a:xfrm>
            <a:off x="680928" y="2573029"/>
            <a:ext cx="4974771" cy="873986"/>
          </a:xfrm>
        </p:spPr>
        <p:txBody>
          <a:bodyPr anchor="b">
            <a:normAutofit/>
          </a:bodyPr>
          <a:lstStyle/>
          <a:p>
            <a:pPr algn="ctr"/>
            <a:r>
              <a:rPr lang="en-US" sz="2800" b="1" cap="all" spc="1500" dirty="0" err="1">
                <a:ea typeface="Source Sans Pro SemiBold" panose="020B0603030403020204" pitchFamily="34" charset="0"/>
              </a:rPr>
              <a:t>Küsitluse</a:t>
            </a:r>
            <a:r>
              <a:rPr lang="en-US" sz="2800" b="1" cap="all" spc="1500" dirty="0">
                <a:ea typeface="Source Sans Pro SemiBold" panose="020B0603030403020204" pitchFamily="34" charset="0"/>
              </a:rPr>
              <a:t> </a:t>
            </a:r>
            <a:r>
              <a:rPr lang="en-US" sz="2800" b="1" cap="all" spc="1500" dirty="0" err="1">
                <a:ea typeface="Source Sans Pro SemiBold" panose="020B0603030403020204" pitchFamily="34" charset="0"/>
              </a:rPr>
              <a:t>analüüs</a:t>
            </a:r>
            <a:endParaRPr lang="et-EE" sz="2800" dirty="0"/>
          </a:p>
        </p:txBody>
      </p:sp>
      <p:sp>
        <p:nvSpPr>
          <p:cNvPr id="5" name="TextBox 4">
            <a:extLst>
              <a:ext uri="{FF2B5EF4-FFF2-40B4-BE49-F238E27FC236}">
                <a16:creationId xmlns:a16="http://schemas.microsoft.com/office/drawing/2014/main" id="{EA062EA5-11F1-43C2-8F76-81F174D1FFC6}"/>
              </a:ext>
            </a:extLst>
          </p:cNvPr>
          <p:cNvSpPr txBox="1"/>
          <p:nvPr/>
        </p:nvSpPr>
        <p:spPr>
          <a:xfrm>
            <a:off x="7513065" y="581501"/>
            <a:ext cx="3760402" cy="461665"/>
          </a:xfrm>
          <a:prstGeom prst="rect">
            <a:avLst/>
          </a:prstGeom>
          <a:noFill/>
        </p:spPr>
        <p:txBody>
          <a:bodyPr wrap="square" rtlCol="0">
            <a:spAutoFit/>
          </a:bodyPr>
          <a:lstStyle/>
          <a:p>
            <a:r>
              <a:rPr lang="et-EE" sz="2400" b="1" dirty="0">
                <a:latin typeface="Abadi" panose="020B0604020104020204" pitchFamily="34" charset="0"/>
              </a:rPr>
              <a:t>Putukasisaldusega toit?</a:t>
            </a:r>
          </a:p>
        </p:txBody>
      </p:sp>
      <p:sp>
        <p:nvSpPr>
          <p:cNvPr id="34" name="TextBox 33">
            <a:extLst>
              <a:ext uri="{FF2B5EF4-FFF2-40B4-BE49-F238E27FC236}">
                <a16:creationId xmlns:a16="http://schemas.microsoft.com/office/drawing/2014/main" id="{DA434839-0719-4A27-8CEC-52C82E5589C7}"/>
              </a:ext>
            </a:extLst>
          </p:cNvPr>
          <p:cNvSpPr txBox="1"/>
          <p:nvPr/>
        </p:nvSpPr>
        <p:spPr>
          <a:xfrm>
            <a:off x="10989782" y="6369635"/>
            <a:ext cx="6095128" cy="338554"/>
          </a:xfrm>
          <a:prstGeom prst="rect">
            <a:avLst/>
          </a:prstGeom>
          <a:noFill/>
        </p:spPr>
        <p:txBody>
          <a:bodyPr wrap="square">
            <a:spAutoFit/>
          </a:bodyPr>
          <a:lstStyle/>
          <a:p>
            <a:fld id="{B5CEABB6-07DC-46E8-9B57-56EC44A396E5}" type="slidenum">
              <a:rPr lang="en-US" sz="1600" smtClean="0"/>
              <a:pPr/>
              <a:t>20</a:t>
            </a:fld>
            <a:endParaRPr lang="en-US" sz="1600" dirty="0"/>
          </a:p>
        </p:txBody>
      </p:sp>
      <p:sp>
        <p:nvSpPr>
          <p:cNvPr id="35" name="Footer Placeholder 4">
            <a:extLst>
              <a:ext uri="{FF2B5EF4-FFF2-40B4-BE49-F238E27FC236}">
                <a16:creationId xmlns:a16="http://schemas.microsoft.com/office/drawing/2014/main" id="{A0E43225-9300-483F-AE71-251846FEB643}"/>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36" name="Date Placeholder 3">
            <a:extLst>
              <a:ext uri="{FF2B5EF4-FFF2-40B4-BE49-F238E27FC236}">
                <a16:creationId xmlns:a16="http://schemas.microsoft.com/office/drawing/2014/main" id="{017E3FB3-FD53-40B1-B25A-F4BD2054A688}"/>
              </a:ext>
            </a:extLst>
          </p:cNvPr>
          <p:cNvSpPr>
            <a:spLocks noGrp="1"/>
          </p:cNvSpPr>
          <p:nvPr>
            <p:ph type="dt" sz="half" idx="10"/>
          </p:nvPr>
        </p:nvSpPr>
        <p:spPr>
          <a:xfrm>
            <a:off x="855908" y="6381151"/>
            <a:ext cx="2743200" cy="365125"/>
          </a:xfrm>
        </p:spPr>
        <p:txBody>
          <a:bodyPr vert="horz" lIns="91440" tIns="45720" rIns="91440" bIns="45720" rtlCol="0" anchor="ctr">
            <a:normAutofit/>
          </a:bodyPr>
          <a:lstStyle/>
          <a:p>
            <a:r>
              <a:rPr lang="et-EE" dirty="0"/>
              <a:t>2021</a:t>
            </a:r>
            <a:endParaRPr lang="en-US" dirty="0"/>
          </a:p>
        </p:txBody>
      </p:sp>
    </p:spTree>
    <p:extLst>
      <p:ext uri="{BB962C8B-B14F-4D97-AF65-F5344CB8AC3E}">
        <p14:creationId xmlns:p14="http://schemas.microsoft.com/office/powerpoint/2010/main" val="2094605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60663-10D3-4C8B-8800-881A982BB914}"/>
              </a:ext>
            </a:extLst>
          </p:cNvPr>
          <p:cNvSpPr>
            <a:spLocks noGrp="1"/>
          </p:cNvSpPr>
          <p:nvPr>
            <p:ph type="title"/>
          </p:nvPr>
        </p:nvSpPr>
        <p:spPr>
          <a:xfrm>
            <a:off x="946521" y="396117"/>
            <a:ext cx="5217172" cy="1158857"/>
          </a:xfrm>
        </p:spPr>
        <p:txBody>
          <a:bodyPr vert="horz" lIns="91440" tIns="45720" rIns="91440" bIns="45720" rtlCol="0" anchor="b">
            <a:normAutofit/>
          </a:bodyPr>
          <a:lstStyle/>
          <a:p>
            <a:r>
              <a:rPr lang="et-EE" dirty="0">
                <a:latin typeface="Batang" panose="02030600000101010101" pitchFamily="18" charset="-127"/>
                <a:ea typeface="Batang" panose="02030600000101010101" pitchFamily="18" charset="-127"/>
              </a:rPr>
              <a:t>Asukoht</a:t>
            </a:r>
          </a:p>
        </p:txBody>
      </p:sp>
      <p:grpSp>
        <p:nvGrpSpPr>
          <p:cNvPr id="82" name="Group 81">
            <a:extLst>
              <a:ext uri="{FF2B5EF4-FFF2-40B4-BE49-F238E27FC236}">
                <a16:creationId xmlns:a16="http://schemas.microsoft.com/office/drawing/2014/main" id="{268C940D-4516-4630-B49F-65C1A82FEA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83" name="Graphic 212">
              <a:extLst>
                <a:ext uri="{FF2B5EF4-FFF2-40B4-BE49-F238E27FC236}">
                  <a16:creationId xmlns:a16="http://schemas.microsoft.com/office/drawing/2014/main" id="{160C130F-E752-44CF-98A8-75490C2A2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9690DAC5-9FBA-4943-959B-751AF2B46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3" name="Content Placeholder 2">
            <a:extLst>
              <a:ext uri="{FF2B5EF4-FFF2-40B4-BE49-F238E27FC236}">
                <a16:creationId xmlns:a16="http://schemas.microsoft.com/office/drawing/2014/main" id="{CCEAF9BB-F6DF-4717-A4F2-4586A7309A9A}"/>
              </a:ext>
            </a:extLst>
          </p:cNvPr>
          <p:cNvSpPr>
            <a:spLocks noGrp="1"/>
          </p:cNvSpPr>
          <p:nvPr>
            <p:ph sz="half" idx="1"/>
          </p:nvPr>
        </p:nvSpPr>
        <p:spPr>
          <a:xfrm>
            <a:off x="946520" y="1747592"/>
            <a:ext cx="5217173" cy="4351338"/>
          </a:xfrm>
        </p:spPr>
        <p:txBody>
          <a:bodyPr vert="horz" lIns="91440" tIns="45720" rIns="91440" bIns="45720" rtlCol="0">
            <a:normAutofit/>
          </a:bodyPr>
          <a:lstStyle/>
          <a:p>
            <a:pPr>
              <a:spcBef>
                <a:spcPts val="0"/>
              </a:spcBef>
              <a:spcAft>
                <a:spcPts val="1200"/>
              </a:spcAft>
            </a:pPr>
            <a:endParaRPr lang="en-US" sz="2400" b="0" i="0" u="none" strike="noStrike" dirty="0">
              <a:effectLst/>
            </a:endParaRPr>
          </a:p>
          <a:p>
            <a:pPr>
              <a:spcBef>
                <a:spcPts val="0"/>
              </a:spcBef>
              <a:spcAft>
                <a:spcPts val="1200"/>
              </a:spcAft>
            </a:pPr>
            <a:endParaRPr lang="en-US" sz="2400" dirty="0"/>
          </a:p>
          <a:p>
            <a:pPr>
              <a:spcBef>
                <a:spcPts val="0"/>
              </a:spcBef>
              <a:spcAft>
                <a:spcPts val="1200"/>
              </a:spcAft>
            </a:pPr>
            <a:r>
              <a:rPr lang="et-EE" sz="2400" b="0" i="0" u="none" strike="noStrike" dirty="0">
                <a:effectLst/>
              </a:rPr>
              <a:t>Posti 40a</a:t>
            </a:r>
            <a:endParaRPr lang="et-EE" sz="2400" b="0" dirty="0">
              <a:effectLst/>
            </a:endParaRPr>
          </a:p>
          <a:p>
            <a:pPr>
              <a:spcBef>
                <a:spcPts val="0"/>
              </a:spcBef>
              <a:spcAft>
                <a:spcPts val="1200"/>
              </a:spcAft>
            </a:pPr>
            <a:r>
              <a:rPr lang="et-EE" sz="2400" b="0" i="0" u="none" strike="noStrike" dirty="0">
                <a:effectLst/>
              </a:rPr>
              <a:t>Haapsalu, 90504 Lääne maakond</a:t>
            </a:r>
            <a:endParaRPr lang="et-EE" sz="2400" b="0" dirty="0">
              <a:effectLst/>
            </a:endParaRPr>
          </a:p>
          <a:p>
            <a:pPr marL="0" indent="0">
              <a:spcBef>
                <a:spcPts val="0"/>
              </a:spcBef>
              <a:spcAft>
                <a:spcPts val="1200"/>
              </a:spcAft>
              <a:buNone/>
            </a:pPr>
            <a:r>
              <a:rPr lang="en-US" sz="1600" b="0" i="0" u="sng" strike="noStrike" dirty="0">
                <a:effectLst/>
                <a:hlinkClick r:id="rId2"/>
              </a:rPr>
              <a:t>https://webcache.googleusercontent.com/search?q=cache:XXA3pH0scfkJ:https://www.kv.ee/aripind-haapsalu-haapsalu-linn-3039433.html+&amp;cd=5&amp;hl=et&amp;ct=clnk&amp;gl=ee</a:t>
            </a:r>
            <a:endParaRPr lang="en-US" sz="1600" b="0" dirty="0">
              <a:effectLst/>
            </a:endParaRPr>
          </a:p>
          <a:p>
            <a:endParaRPr lang="en-US" sz="2400" dirty="0"/>
          </a:p>
        </p:txBody>
      </p:sp>
      <p:grpSp>
        <p:nvGrpSpPr>
          <p:cNvPr id="86" name="Group 85">
            <a:extLst>
              <a:ext uri="{FF2B5EF4-FFF2-40B4-BE49-F238E27FC236}">
                <a16:creationId xmlns:a16="http://schemas.microsoft.com/office/drawing/2014/main" id="{C93F2521-5FCA-4EE4-ADB9-C71AB81B88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16299"/>
            <a:ext cx="1598829" cy="531293"/>
            <a:chOff x="6491531" y="1420258"/>
            <a:chExt cx="1598829" cy="531293"/>
          </a:xfrm>
          <a:solidFill>
            <a:schemeClr val="tx1"/>
          </a:solidFill>
        </p:grpSpPr>
        <p:grpSp>
          <p:nvGrpSpPr>
            <p:cNvPr id="87" name="Graphic 190">
              <a:extLst>
                <a:ext uri="{FF2B5EF4-FFF2-40B4-BE49-F238E27FC236}">
                  <a16:creationId xmlns:a16="http://schemas.microsoft.com/office/drawing/2014/main" id="{701F4A7E-EE52-4FFF-847D-941A57F6EDA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91" name="Freeform: Shape 90">
                <a:extLst>
                  <a:ext uri="{FF2B5EF4-FFF2-40B4-BE49-F238E27FC236}">
                    <a16:creationId xmlns:a16="http://schemas.microsoft.com/office/drawing/2014/main" id="{44C45BFB-2AD2-45F8-9F4B-9151A686E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2FD8094-5F5E-411D-96E3-0D8E76B94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88" name="Graphic 190">
              <a:extLst>
                <a:ext uri="{FF2B5EF4-FFF2-40B4-BE49-F238E27FC236}">
                  <a16:creationId xmlns:a16="http://schemas.microsoft.com/office/drawing/2014/main" id="{F3FB933A-7D1C-4A1F-9589-2006261FD96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89" name="Freeform: Shape 88">
                <a:extLst>
                  <a:ext uri="{FF2B5EF4-FFF2-40B4-BE49-F238E27FC236}">
                    <a16:creationId xmlns:a16="http://schemas.microsoft.com/office/drawing/2014/main" id="{965C4036-D195-4D1E-B436-A0379596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54F38E9F-35FC-437D-BE4E-33FDF6056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3074" name="Picture 2" descr="Aerial view of a neighborhood&#10;&#10;Description automatically generated with low confidence">
            <a:extLst>
              <a:ext uri="{FF2B5EF4-FFF2-40B4-BE49-F238E27FC236}">
                <a16:creationId xmlns:a16="http://schemas.microsoft.com/office/drawing/2014/main" id="{C71AB07D-5466-4168-A235-AD73EB401543}"/>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2216" b="5"/>
          <a:stretch/>
        </p:blipFill>
        <p:spPr bwMode="auto">
          <a:xfrm>
            <a:off x="7253021" y="1820334"/>
            <a:ext cx="3555043" cy="3217333"/>
          </a:xfrm>
          <a:prstGeom prst="rect">
            <a:avLst/>
          </a:prstGeom>
          <a:noFill/>
          <a:extLst>
            <a:ext uri="{909E8E84-426E-40DD-AFC4-6F175D3DCCD1}">
              <a14:hiddenFill xmlns:a14="http://schemas.microsoft.com/office/drawing/2010/main">
                <a:solidFill>
                  <a:srgbClr val="FFFFFF"/>
                </a:solidFill>
              </a14:hiddenFill>
            </a:ext>
          </a:extLst>
        </p:spPr>
      </p:pic>
      <p:grpSp>
        <p:nvGrpSpPr>
          <p:cNvPr id="94" name="Group 93">
            <a:extLst>
              <a:ext uri="{FF2B5EF4-FFF2-40B4-BE49-F238E27FC236}">
                <a16:creationId xmlns:a16="http://schemas.microsoft.com/office/drawing/2014/main" id="{2B7E220D-70BE-46E1-87EA-9239C10828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66592"/>
            <a:ext cx="1443404" cy="1443428"/>
            <a:chOff x="10154385" y="4452524"/>
            <a:chExt cx="1443404" cy="1443428"/>
          </a:xfrm>
          <a:solidFill>
            <a:schemeClr val="tx1"/>
          </a:solidFill>
        </p:grpSpPr>
        <p:grpSp>
          <p:nvGrpSpPr>
            <p:cNvPr id="95" name="Graphic 4">
              <a:extLst>
                <a:ext uri="{FF2B5EF4-FFF2-40B4-BE49-F238E27FC236}">
                  <a16:creationId xmlns:a16="http://schemas.microsoft.com/office/drawing/2014/main" id="{FC1A5110-77D2-40E7-81AD-268BA675FE7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66" name="Freeform: Shape 265">
                <a:extLst>
                  <a:ext uri="{FF2B5EF4-FFF2-40B4-BE49-F238E27FC236}">
                    <a16:creationId xmlns:a16="http://schemas.microsoft.com/office/drawing/2014/main" id="{4FA2A3FD-1B3F-42AF-BC02-85F36E0565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AD487CA-8FBC-4540-AC49-97AE50C65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0D84CF57-47D1-43F3-A27F-4554C887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CBEE7FBD-98AD-4AD4-8928-24BF44632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84FD382E-B389-4D8F-A55E-6DFA291F0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98382AB7-ABEA-406A-BC9C-E929CB72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687410AC-739F-4AF0-B3F3-BA1EE2D8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297F7ECB-7025-4A18-B6C1-9A8F179D8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8BF277F-8AC7-4B9F-A748-658BC32F4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3861EEE4-BFC2-47F9-B33D-2CF7EF91D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6EDB4948-A661-493E-A726-89FD1604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690295D3-F01C-40D4-AC18-38CDB597D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DE279E4F-F139-423E-AF42-7C309EE9E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BE503EF8-F0B7-4F0E-B82E-742BB8DB8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BF1F2E6-2E0A-4F5C-AF29-167B9214D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D465F6F4-1BA9-4F7B-9980-3571C7C5CC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FFF3428D-3135-4073-AB27-8292AA421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2EE4FAE5-DC40-43E2-BACB-84C2CCDA3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97E1E565-91F8-469C-998D-413D4E3D0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7AADD30B-6564-45CD-A760-00AD0ED73C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3B9ABBD5-5E76-4812-A4CF-2A8B16AD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2F97912E-EDA5-4A75-A106-B25426BB6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A8D15062-DCA7-43EE-AB75-CD9C80F37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80EB5712-3433-46B4-A8DF-04A8D03E3E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6F3BFE28-EB41-4640-802B-FAA4F7378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203F4E0E-E3AE-4B10-B1BC-529CC3CD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1B83F41D-7419-46EC-8C00-37127DC3A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9991303F-ED54-4483-97A9-3143D1CA7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0B99A87F-D826-40DC-B688-B209D5253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3CB798D6-E3C9-41B2-8F20-F0CF87068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9CF03CDA-070F-49AE-B37C-4D08A1BAD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D4CBFC42-413D-4BC6-9BEA-078040C01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24A02437-3BDD-4242-9C52-0DB006A35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7209D1D0-DC11-43F3-8050-D8C01D3B62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8A37369D-62F1-4A67-B1A1-658CBED41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68CD3744-B811-40BE-B10F-4D5B1AA9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3048B8EA-2CD0-40CF-B570-BD99E0F77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2D8EA840-350B-405A-A1BB-40D93A00E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6BFAC7FE-90ED-4400-9E88-D3EB802CF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F8A49AFF-4D6A-4290-A811-6ADBC2A2A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A5267CD0-3312-488A-ADC9-2A215FC9B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734AF3AE-4171-471C-AFDE-0A4B563D9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9761283D-6867-470C-85BB-833A5997B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32907EC-87D6-4A76-97C7-ED83798B87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9AE06A14-FDDB-4888-9F8A-C027B6FC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408FBBF8-91F0-43DF-84FE-8585BD4C01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0F8B312-3204-4812-9CED-599503CC0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B3163C36-49A9-42CD-84AB-945A54810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C737819E-C741-419C-8B07-6CBF226F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86094C82-164A-490B-A711-CBC5914A7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B97614F7-51E5-4AEF-B768-8C452874D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B6227872-28BD-445D-96AD-EF00622F8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1DC2CF0-2FA0-43FC-9509-0C6DB072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9795B481-57FF-4E8E-83AA-E5D2E3E2F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148378AF-5FAD-46E5-9709-EA405E674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A673CCD4-0D19-45A5-A1E8-0C6F8E2C41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EE686E15-638D-450E-BD41-9EEC16695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19970629-2923-493A-A315-FA7EDF13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D8839461-CBD3-4A9A-BBCF-09A883587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06ACA65A-A638-4499-9A58-4BBB2D850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1E2A7DEF-7652-4468-8E3F-6FF0C0A9F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20F00C4-6808-4F91-8495-A7C27E49A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254291C-CB21-424F-AF32-0C70F1642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C6D37468-BE92-4741-86A9-1417F2AA4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2A361414-EF46-4101-B08C-BA761D10D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62B99449-370E-4EEE-9DB6-159197F27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FAA977E9-699A-4D73-B0CF-CE0C4EB2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EDD115C-F555-4352-B8FB-C7F9829FA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9454379A-04D7-4413-8E59-262DB6BCD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8E65F25A-79A5-4F0D-A340-475979F2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838E1E5B-3968-49BD-843C-C8C0F44C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94CA466D-7602-4464-BAB2-071A59F8A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4A1357E7-09DA-4B68-A637-F277764E9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1EFCA436-DAC9-4B9E-82BE-E0DE3F5C8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FA482722-F397-4F01-97DD-D018FE637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5CF6C289-6A1B-4031-84CC-4DA52D08E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42F190D1-D9E1-46D5-A212-6560B860B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08ADD086-4DD1-4EBA-BC75-CD93AE4D4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75A280D7-478F-468E-9644-B09B8FDEB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C9BE9354-BB23-458F-9AE3-DD8AC4F1E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861A354D-F521-44EF-9140-7393D26D2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C76B3340-3BF4-4FB9-B7FA-751617C73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C802BF6D-7C7F-41BF-B0CA-C5E6AFABB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712FB0EF-009B-4384-BD25-D3C6EBCC9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922F2BA9-9373-465D-8F24-F58DB9B1B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4FAD72B3-1B8B-4B05-B201-419A776FB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AC81E68B-1417-445D-9B51-60A0F91E5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7D5A9E27-E07F-4466-9021-D25D85CDC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CF5DC41D-2B9C-4659-9F3E-C3A2BDE8B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5AA3263F-DADF-4BDD-82AC-F44BC4FE0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8999662B-626A-4D98-920C-CDA407F83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D6C410A6-2F1A-4222-8D50-2781C5D7E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9221CD39-A736-45F1-92AA-8533C1D27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B3025FBC-7A41-410A-AC63-DD483277D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09A5D562-F236-406C-A6FF-163F8FE29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98086E1B-8B11-4A2D-BB70-33C51E476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7B908F0B-B32A-46B3-8587-82EC271B8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B2687ECF-D561-41B0-AD3C-7F627A412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F7F6218A-89E1-41D8-8C8C-6CF0F70F5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CAFE4E14-C851-4334-9F44-DFD70DD46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7011BCD2-D4B9-4726-8FF7-FF4B12983A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D21E20DA-52FD-41FC-AB37-5468D9F20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69EB0F03-97F9-4207-9552-FD5F92185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F1675131-367D-4E22-8170-BE1BCA565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8CA3664D-20A4-4FCC-9CD3-E7A452C5B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A9515CFE-D1C5-4594-A572-DB2235C69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DCFB6755-EA85-4DA9-A570-59F500E95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824F6828-D6CE-44D4-BF48-6FA7F58862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97E302B6-BC6F-4DF5-B1FA-3BEE99267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42327E29-F07F-4C06-A1E3-19EBCABEE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1FF70127-1DB3-4507-ABD4-BE6242907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9655D743-D6D1-4AAF-8644-B7B6053308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AEB3D1EA-07D1-4406-BF5A-AEA41D7D2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0DFB99DC-1A5F-455D-9AD5-B84298D1C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30CD14F4-787A-4CB1-87CB-FD4A28816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A23CE74A-BDFD-4B56-84CA-734581FCF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9E4FE61F-77E6-40E1-97B9-2B88B7CE9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3C5471DE-7760-4942-9752-D8676B2BE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AFC6266D-DA02-4614-88F2-7077DCC29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AE1A43A2-78D9-4279-B715-FED7BD94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A2B18DEA-1741-42E2-9097-7B5DE0018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A78E9B74-5DCA-4B60-89A6-2B3A85E24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057B4547-96DD-4BA0-994D-C76DE93AD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30454D66-4E7A-44FE-9822-3D34133AB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29051627-5724-440D-8B81-D4F83BE98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38507626-34D1-4BBF-B9EF-BDE8BBBF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209CB8E9-BC41-4D95-B65F-8285256AD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FB597DBE-D5A0-45B1-A659-8452BF04A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053D2250-26AE-4ED4-8644-0A23D1CBC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932173CC-8796-4913-BFB5-DEABBA855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79FC0C90-AECD-45F4-8BAD-CA3DAC393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9475113E-1AC5-4621-A394-9D0657FC0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EF8491AB-6DD8-4293-B4D7-550388F1BB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1851A60B-8BBD-4C38-9143-0AF1DC783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B9810BA7-727E-4871-A866-A0CD5EE6C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E2252C24-7565-4F9E-81B7-F0385F30C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91095F58-4C7C-4261-AF74-4C8BEA99F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A79FED60-FFC3-4420-BB54-25D7E3D20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1B619CEC-F915-4E63-AF98-E4212F9F6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03FBB620-A91A-4FF4-B380-DC4FEC600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912F7E0D-8362-4060-BB77-EC596B279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4F11F9EE-F36A-4206-AE5B-60825B153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F342A80B-ACB4-4C6F-8250-212611A28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D4EC40C9-93C0-498E-A05D-17EF46BB9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E42CF2F2-4895-495A-B10B-EE6C93BDB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2AFEDFDC-CB51-46B4-8294-26B55F973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AD19ED5F-B560-4366-AD14-9EC71C7ED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42E95D3F-2E55-4021-9D6F-B6E7224C9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F45660DB-2DA2-4937-B362-69FA55D2B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FA488514-5D26-42FF-BD81-E9F2E1DE3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421E4366-604D-4893-BE4C-08D448A06C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9128E702-7B78-4B59-BAB4-530DF53A8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97456D98-32F2-4486-81EE-5CBDC5137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F3173B06-C53D-4E52-B3D3-7D10BB963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A5E08649-A0F1-4F92-9B1A-23DD0768E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0386755E-BD00-42F5-8AFD-3FE177FD6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38479D89-3237-4F5A-9785-2F84E973F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F86502C8-2734-48E5-9834-A8435644C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CEA77AA6-BB37-4CE8-9E75-DB4F595B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CF79F8C8-5618-4880-A26B-8310380F0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880EE80C-A78F-4B21-985E-50CACEF2E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0EDC8879-9797-42E5-AB8E-E36229BF3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1B37764D-AF04-4F2C-81D9-5EFA3E5C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31C6105B-1E1B-4444-A6E5-5B157F3C1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559B4EC8-EFFF-4DCA-AAB8-26AF6679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ED93E274-9D58-4EC9-80D4-33D9D3A09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6E5616A1-0B5F-4D6D-910E-792B393B3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BDD0D9C8-A2E7-4C95-BBC5-5E2D62D67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509401FA-7222-4A17-828C-1729888E9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96" name="Graphic 4">
              <a:extLst>
                <a:ext uri="{FF2B5EF4-FFF2-40B4-BE49-F238E27FC236}">
                  <a16:creationId xmlns:a16="http://schemas.microsoft.com/office/drawing/2014/main" id="{7B025375-9B31-46A6-87EC-BA8E94E678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97" name="Freeform: Shape 96">
                <a:extLst>
                  <a:ext uri="{FF2B5EF4-FFF2-40B4-BE49-F238E27FC236}">
                    <a16:creationId xmlns:a16="http://schemas.microsoft.com/office/drawing/2014/main" id="{454AFC84-3FCF-4783-9CE6-BE7BCF5CB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EEC3B2D5-1605-4334-8CC6-33D5D53E7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893286B7-109A-47DD-BD18-3A8E2FCDF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A6E4611D-D180-45CC-95F3-4D780BF21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75D9DF6-64E6-48A9-89BE-1AEDF3DB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A77E91B6-62FE-4219-8648-2FA062EE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E05794AA-8ED8-4FEB-B9E2-3D6829552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0CEF7D50-E12D-4F46-9B10-16E903FB7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D885088-5CE2-4ABB-AC5F-8E295C63A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B7F9B5BB-81CC-442B-B607-5F084799E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1CC6AB35-BB47-42CE-9492-77B57C361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E13E089E-A0F7-4B85-BFEF-EABBF38248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9306C271-11BD-4ACA-99FC-BC847B6AB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A51C39C2-B68B-4FB3-AF93-3B6EFC5EB8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D19A9E62-BA64-414F-9053-428828BD4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90F1A2A5-D670-4734-B018-570175184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D896E20F-D59A-4E5C-AAC2-ED79FCAC3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3B49622-0DD4-4378-A974-3EC752B2D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8BF83D4D-5E95-4F61-8A1C-624625209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FB270157-AA6D-4EE4-9506-368F8C97C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94DA0BEE-AE9D-4CE8-B249-C229E628E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AD089CCA-7A85-405E-9AF7-96F814E3B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5E30352E-9DBA-4777-A093-B6F3D6060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264C5F14-2A45-42AA-948A-6C7D19578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3CF5D72-A8B6-4A2B-8F09-46F06C3B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D32D7ED-2507-43E0-BCA0-69F1D921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029896F-72B5-4FBB-98D7-A4A6B7A8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735037E-DA25-4564-960C-F744D00E1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975717CD-2FAA-46E2-825A-5A409DC36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9ABAD2C5-9937-47FF-9A17-132CEA54C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5319C0FD-333B-49B2-B54F-959084B1C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A3F88462-C743-4DF3-9A31-09108B3DD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5A47CC3C-9310-422C-8AF8-CF56E286B3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64CBAB0F-DFA6-4370-AF0D-EAEA0DA18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CB75D567-78A7-4986-B241-E03EB5B6A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A6065FE5-5B5D-426F-A331-FFB91E483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48748863-F066-4C39-BA9E-951EA19F14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2988B46B-EC58-4704-8960-75C617B2C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C8F94F3-22A8-4403-BAF4-DA1344D120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144F6B6-FBD2-44C5-93F2-36FB060AB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FDFF1114-943E-4377-9482-AC35E9B91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29A169E-8860-41C6-B2BA-656C9E87F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D1DA92F1-025A-41CC-892D-006269B6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5B423574-AD0E-466C-A690-E3BF7ABC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37E67DD-12D5-49FA-AE92-B1F418632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E085075-A03E-4D1C-A2BE-219D51E77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552ECBE-4DF7-4004-80CB-33A3864DC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BB1DFB18-112F-43BE-938F-949ACF4CE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7107EA75-B66F-478F-A9A4-8BE4090A1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B032A1FF-0163-4F65-9627-3D0E330E7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68F81DD7-3941-40F3-A5C5-1D25AD61E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767D955C-E4A5-47E9-B07D-7C7FD8E39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331DEA5B-7DF4-4F3E-B837-7388E6701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F640D8A9-2845-4810-99AA-3464C47FB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C1AA428D-A610-40EA-926D-72664C6A3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088B6BF5-3A26-476D-AF79-46892B0AE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A0D38E94-BDA0-466A-866C-7D754B54B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2E4807B4-64BB-4BB1-A6C7-B9F8B78FE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AB74427A-2B27-4328-8ECD-0166E61D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058C6F50-4093-4240-B613-EA20F73E2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341C2F64-B446-495C-B3ED-DA19115FD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DEDDACDA-D780-49ED-88B3-AC1E6CECD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3B6F340F-6BFF-4869-B569-850333B1C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C4FC277F-1805-46F5-8D99-EE30A5FCD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DE3D8861-A4CB-46F2-812C-4857D1E7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5C3AD847-D9CA-4EC5-890E-21244786F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CA89CE44-4244-411C-A74F-1446D8BC1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60E6026F-2714-4620-8EE9-3C55C2D6C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C0A828ED-45A9-4D69-975D-19CD36650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970CBCD0-B8B7-483D-A17D-9351A1A47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BDEF120-B9AE-44F5-B98D-937D9C92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A8C22314-7ABA-46AF-98F6-EA626787D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8E57EC52-CDFD-4DC8-8C7F-DA76CBC94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2E44CDAD-CC81-4519-A934-3E75CB58F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D7234B76-B5E7-497F-8C9A-BEADE7D2A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308AC98-72DE-4623-8351-5CDBA5F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16BCA60F-A345-4A89-8E76-8F628DE249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B712711F-FF52-40E0-8B6D-7AB132EFB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EBB99ABA-6734-4713-A9AA-6A0613DB3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A8DBC39A-A841-4DAD-A5EE-BAD254A4F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E88E8002-19BD-4C58-ACEF-D092676D5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637DEA0B-D0C3-4386-B016-901208881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1E085198-3B84-4E70-8004-5B739F0D0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1F8854E4-646B-4843-9429-2E68B3AE9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D75E4420-1C5B-4C29-9622-F3DA7E0BF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69099746-E839-480D-A294-3851848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35C60C66-6A6A-42B6-82CE-9F5BCAD5F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A85425DE-B5F8-4166-8F76-168A6E6F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AF5E9558-8664-40E2-818A-C90536250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620CC716-8E51-492E-95F3-7DF5778E8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87956267-D439-4A6C-8779-9864DDF69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E566625F-0177-4163-AAC6-DD5AA352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01580694-1781-46F9-B2C4-76F4689BA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1635D9A5-51BC-49A2-9AE2-4C8147FC5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B6D58AC8-F8B3-4C3D-AE9F-26677AE63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53CA316E-6515-47CF-9F53-7A0EE31AF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F8E79866-F842-47A5-8D8C-0185FD69D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A1939D2F-E660-4CFF-BF9C-2146DD9CC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3F048F16-4CC3-406C-93A3-3CEDF31C4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A5658A8-AB7B-409C-A206-50CDD581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1A4F8AC2-9FA1-4E5B-ACB2-661CAABFEE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6438DDE6-AE18-4B2A-92CE-57D6032A1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19B002FA-1035-4DE8-8097-3675A4FB2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699ADFD1-CBA1-4C59-A545-CA6EEAF2C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85DDA6CB-B8BF-4E57-BF2E-5C880FAF8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6A8B2946-9D70-4DD4-B9B2-606E8F83A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C319A466-F3AE-4F1F-BD2F-77D9F148B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C6CF0A07-A757-404E-9880-5AF3D52DE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DD3C2686-5B08-4159-865F-1B0A72E7E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5AAB7354-0524-4F71-83F0-35FAFA9EE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C93C7EEE-727B-4A0D-AA01-3B0893F86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7F98C909-0D3D-402C-86A1-9647DA57B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29CF4616-0FC7-4D90-97D4-47F26C31B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A5151952-7057-44BC-B171-EC280CDD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0CC14CA9-836E-4131-9614-CC7AF80C7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B9227461-A59A-437A-A371-0B3DD0510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4564435B-AE59-45CC-A733-1D61AB9A5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24964014-4F54-4767-B2A1-1E68A49A2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AB12DA42-BE2F-486C-A207-50F0B2A0D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F35083CD-4EE4-48A6-BDE4-DCEB0CD08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2ACA69B4-304D-4E76-91E8-B824CC474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05FBB8B7-7087-4F0C-8A80-BA19FA3C5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708B546A-B18E-4E08-B52F-1F1FB4515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D083028-5844-4BA9-91D6-6066256F8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46BDB7B8-D976-4509-BB67-E960BEB6E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1F8D90CC-4AD0-49F4-B215-61FD0A2FE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FA255F4C-2D85-48C3-A425-B1B090100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64D88F2F-ACB0-4172-BB9F-71ABC334D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6102F024-AF29-4883-BE6C-52EFD0207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809DB4B0-EDB8-4635-9A3D-B48E59658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BA4BB9B4-19AF-4964-8FDE-1C02C01F3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3466ACF5-678D-47AC-A8E1-250FBEA6E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F4BE354-56F1-4CC0-ABC3-CFA225559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FF6AB4A-7E14-48F4-B58E-D3BCD7F55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826A8026-2DFD-4691-81ED-CF8C6C810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DCBE85A3-D478-4EBF-A094-768EDE80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9B03629E-D0C6-47D9-9E55-FB00BFBA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7ECA1C99-3F19-4C93-9683-CDDBE284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E53F2EA-BC30-4BEC-BBA5-FF485FD8B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4FE941FB-7EBE-489D-B1D8-06BC9E2F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FCECFFB-D979-4814-99CC-B8C0CCE04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5218BC88-1436-4861-9108-ED5C49172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7C43492A-8ADB-4CDA-976F-F9159DE14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448A8C4E-CD2B-4E83-895D-6B1071C5E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2315E315-11E8-4514-BE71-EEA42E237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26C36A72-5D83-400B-9DC6-D6A4F7D36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DF388598-6DD8-4B12-8DBD-1F8933348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42ADD8C0-C6F0-46A9-8D78-B6026B55B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B5CC1749-FD2F-40FD-AA5A-CAFE9C6E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F5A197-D6C9-4BDB-A9DE-7FFE84B35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0B6C64F3-7126-4337-9067-15A64EF535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A902BCF-C9BF-4566-AC1E-1E91502F2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09B1FBFF-C965-462A-9B34-D01689CAF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C13CFECF-7502-40A2-92A6-3DBC74DF93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01280C84-683C-4088-8E3C-8A98A6749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747508C-3AE5-4D8D-A086-A46FDBEDE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EEC02501-119D-4C07-AB8C-A131B125B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8F899201-EDD3-4F1A-89A6-345290E70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25488C2-1481-42C0-AE4D-4052F7EFF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84F224FC-B0FB-4A2E-A9BD-0F7CFB24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D04F68AF-F37B-4407-8471-E549ADCFA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6030291B-8F7B-4D02-A35F-561C0DAA8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E961417-D5BB-4D51-8FD8-340228425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33EAFF3-FE9C-4606-89F9-19982C0FE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1882DC7-070C-47B0-B378-FA112A6CA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BDF1B4B0-0A75-4538-A610-727209081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E4AD28E-F206-45E2-9B00-A2E68FFB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735023C8-4EFD-461A-8FFD-C78035856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7FFEB6B5-C11C-4B5F-BCC4-C86C5659E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
        <p:nvSpPr>
          <p:cNvPr id="435" name="TextBox 434">
            <a:extLst>
              <a:ext uri="{FF2B5EF4-FFF2-40B4-BE49-F238E27FC236}">
                <a16:creationId xmlns:a16="http://schemas.microsoft.com/office/drawing/2014/main" id="{C79411E5-8389-4137-B5CB-17B1E6DFDF94}"/>
              </a:ext>
            </a:extLst>
          </p:cNvPr>
          <p:cNvSpPr txBox="1"/>
          <p:nvPr/>
        </p:nvSpPr>
        <p:spPr>
          <a:xfrm>
            <a:off x="10989782" y="6369635"/>
            <a:ext cx="6095128" cy="338554"/>
          </a:xfrm>
          <a:prstGeom prst="rect">
            <a:avLst/>
          </a:prstGeom>
          <a:noFill/>
        </p:spPr>
        <p:txBody>
          <a:bodyPr wrap="square">
            <a:spAutoFit/>
          </a:bodyPr>
          <a:lstStyle/>
          <a:p>
            <a:fld id="{B5CEABB6-07DC-46E8-9B57-56EC44A396E5}" type="slidenum">
              <a:rPr lang="en-US" sz="1600" smtClean="0"/>
              <a:pPr/>
              <a:t>21</a:t>
            </a:fld>
            <a:endParaRPr lang="en-US" sz="1600" dirty="0"/>
          </a:p>
        </p:txBody>
      </p:sp>
      <p:sp>
        <p:nvSpPr>
          <p:cNvPr id="436" name="Date Placeholder 3">
            <a:extLst>
              <a:ext uri="{FF2B5EF4-FFF2-40B4-BE49-F238E27FC236}">
                <a16:creationId xmlns:a16="http://schemas.microsoft.com/office/drawing/2014/main" id="{FC08F087-A42C-4944-9840-9C728581D161}"/>
              </a:ext>
            </a:extLst>
          </p:cNvPr>
          <p:cNvSpPr>
            <a:spLocks noGrp="1"/>
          </p:cNvSpPr>
          <p:nvPr>
            <p:ph type="dt" sz="half" idx="10"/>
          </p:nvPr>
        </p:nvSpPr>
        <p:spPr>
          <a:xfrm>
            <a:off x="839752" y="6369635"/>
            <a:ext cx="2743200" cy="365125"/>
          </a:xfrm>
        </p:spPr>
        <p:txBody>
          <a:bodyPr vert="horz" lIns="91440" tIns="45720" rIns="91440" bIns="45720" rtlCol="0" anchor="ctr">
            <a:normAutofit/>
          </a:bodyPr>
          <a:lstStyle/>
          <a:p>
            <a:r>
              <a:rPr lang="et-EE" dirty="0"/>
              <a:t>2021</a:t>
            </a:r>
            <a:endParaRPr lang="en-US" dirty="0"/>
          </a:p>
        </p:txBody>
      </p:sp>
      <p:sp>
        <p:nvSpPr>
          <p:cNvPr id="437" name="Footer Placeholder 4">
            <a:extLst>
              <a:ext uri="{FF2B5EF4-FFF2-40B4-BE49-F238E27FC236}">
                <a16:creationId xmlns:a16="http://schemas.microsoft.com/office/drawing/2014/main" id="{F4663ED3-7D7B-4B29-A295-9962796F295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Tree>
    <p:extLst>
      <p:ext uri="{BB962C8B-B14F-4D97-AF65-F5344CB8AC3E}">
        <p14:creationId xmlns:p14="http://schemas.microsoft.com/office/powerpoint/2010/main" val="761640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04FEC306-19BF-40BA-B323-63E3758AA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877" y="269697"/>
            <a:ext cx="7712465" cy="5784349"/>
          </a:xfrm>
          <a:prstGeom prst="rect">
            <a:avLst/>
          </a:prstGeom>
        </p:spPr>
      </p:pic>
      <p:sp>
        <p:nvSpPr>
          <p:cNvPr id="10" name="Title 8">
            <a:extLst>
              <a:ext uri="{FF2B5EF4-FFF2-40B4-BE49-F238E27FC236}">
                <a16:creationId xmlns:a16="http://schemas.microsoft.com/office/drawing/2014/main" id="{2AEACEF7-3650-4029-8BAB-B5F8985C0719}"/>
              </a:ext>
            </a:extLst>
          </p:cNvPr>
          <p:cNvSpPr txBox="1">
            <a:spLocks/>
          </p:cNvSpPr>
          <p:nvPr/>
        </p:nvSpPr>
        <p:spPr>
          <a:xfrm>
            <a:off x="-194459" y="94916"/>
            <a:ext cx="3606336" cy="48251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200" b="1" cap="all" spc="1500">
                <a:ea typeface="Source Sans Pro SemiBold" panose="020B0603030403020204" pitchFamily="34" charset="0"/>
              </a:rPr>
              <a:t>Restorani prototüüp</a:t>
            </a:r>
            <a:br>
              <a:rPr lang="et-EE" sz="2200" b="1" cap="all" spc="1500">
                <a:ea typeface="Source Sans Pro SemiBold" panose="020B0603030403020204" pitchFamily="34" charset="0"/>
              </a:rPr>
            </a:br>
            <a:br>
              <a:rPr lang="et-EE" sz="2200" b="1" cap="all" spc="1500">
                <a:ea typeface="Source Sans Pro SemiBold" panose="020B0603030403020204" pitchFamily="34" charset="0"/>
              </a:rPr>
            </a:br>
            <a:endParaRPr lang="en-US" sz="2200" b="1" cap="all" spc="1500" dirty="0">
              <a:ea typeface="Source Sans Pro SemiBold" panose="020B0603030403020204" pitchFamily="34" charset="0"/>
            </a:endParaRPr>
          </a:p>
        </p:txBody>
      </p:sp>
    </p:spTree>
    <p:extLst>
      <p:ext uri="{BB962C8B-B14F-4D97-AF65-F5344CB8AC3E}">
        <p14:creationId xmlns:p14="http://schemas.microsoft.com/office/powerpoint/2010/main" val="1783231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05" name="Freeform: Shape 104">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11" name="Oval 110">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13" name="Rectangle 112">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6006E90E-2CBD-4A51-9D4C-41426A34F3FC}"/>
              </a:ext>
            </a:extLst>
          </p:cNvPr>
          <p:cNvSpPr>
            <a:spLocks noGrp="1"/>
          </p:cNvSpPr>
          <p:nvPr>
            <p:ph type="title"/>
          </p:nvPr>
        </p:nvSpPr>
        <p:spPr>
          <a:xfrm>
            <a:off x="7747464" y="685680"/>
            <a:ext cx="3606336" cy="4825169"/>
          </a:xfrm>
        </p:spPr>
        <p:txBody>
          <a:bodyPr vert="horz" lIns="91440" tIns="45720" rIns="91440" bIns="45720" rtlCol="0" anchor="b">
            <a:normAutofit/>
          </a:bodyPr>
          <a:lstStyle/>
          <a:p>
            <a:pPr algn="r"/>
            <a:r>
              <a:rPr lang="et-EE" sz="2200" b="1" cap="all" spc="1500" dirty="0">
                <a:ea typeface="Source Sans Pro SemiBold" panose="020B0603030403020204" pitchFamily="34" charset="0"/>
              </a:rPr>
              <a:t>Restorani prototüüp</a:t>
            </a:r>
            <a:br>
              <a:rPr lang="et-EE" sz="2200" b="1" cap="all" spc="1500" dirty="0">
                <a:ea typeface="Source Sans Pro SemiBold" panose="020B0603030403020204" pitchFamily="34" charset="0"/>
              </a:rPr>
            </a:br>
            <a:br>
              <a:rPr lang="et-EE" sz="2200" b="1" cap="all" spc="1500" dirty="0">
                <a:ea typeface="Source Sans Pro SemiBold" panose="020B0603030403020204" pitchFamily="34" charset="0"/>
              </a:rPr>
            </a:br>
            <a:endParaRPr lang="en-US" sz="2200" b="1" cap="all" spc="1500" dirty="0">
              <a:ea typeface="Source Sans Pro SemiBold" panose="020B0603030403020204" pitchFamily="34" charset="0"/>
            </a:endParaRPr>
          </a:p>
        </p:txBody>
      </p:sp>
      <p:pic>
        <p:nvPicPr>
          <p:cNvPr id="10" name="Picture 9" descr="A room with tables and chairs&#10;&#10;Description automatically generated with low confidence">
            <a:extLst>
              <a:ext uri="{FF2B5EF4-FFF2-40B4-BE49-F238E27FC236}">
                <a16:creationId xmlns:a16="http://schemas.microsoft.com/office/drawing/2014/main" id="{A55AB011-D3D8-4BF2-8FB4-8E695AE7661B}"/>
              </a:ext>
            </a:extLst>
          </p:cNvPr>
          <p:cNvPicPr>
            <a:picLocks noChangeAspect="1"/>
          </p:cNvPicPr>
          <p:nvPr/>
        </p:nvPicPr>
        <p:blipFill rotWithShape="1">
          <a:blip r:embed="rId2">
            <a:extLst>
              <a:ext uri="{28A0092B-C50C-407E-A947-70E740481C1C}">
                <a14:useLocalDpi xmlns:a14="http://schemas.microsoft.com/office/drawing/2010/main" val="0"/>
              </a:ext>
            </a:extLst>
          </a:blip>
          <a:srcRect l="15377" r="20845" b="3"/>
          <a:stretch/>
        </p:blipFill>
        <p:spPr>
          <a:xfrm>
            <a:off x="1062569" y="188691"/>
            <a:ext cx="2912352" cy="2568531"/>
          </a:xfrm>
          <a:prstGeom prst="rect">
            <a:avLst/>
          </a:prstGeom>
          <a:ln w="28575">
            <a:noFill/>
          </a:ln>
        </p:spPr>
      </p:pic>
      <p:sp>
        <p:nvSpPr>
          <p:cNvPr id="115" name="Freeform: Shape 114">
            <a:extLst>
              <a:ext uri="{FF2B5EF4-FFF2-40B4-BE49-F238E27FC236}">
                <a16:creationId xmlns:a16="http://schemas.microsoft.com/office/drawing/2014/main" id="{5E78BC9F-6D11-4953-BCCD-40C442452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0033"/>
            <a:ext cx="1188058" cy="277779"/>
          </a:xfrm>
          <a:custGeom>
            <a:avLst/>
            <a:gdLst>
              <a:gd name="connsiteX0" fmla="*/ 461958 w 1188058"/>
              <a:gd name="connsiteY0" fmla="*/ 0 h 277779"/>
              <a:gd name="connsiteX1" fmla="*/ 700720 w 1188058"/>
              <a:gd name="connsiteY1" fmla="*/ 238761 h 277779"/>
              <a:gd name="connsiteX2" fmla="*/ 939481 w 1188058"/>
              <a:gd name="connsiteY2" fmla="*/ 0 h 277779"/>
              <a:gd name="connsiteX3" fmla="*/ 1188058 w 1188058"/>
              <a:gd name="connsiteY3" fmla="*/ 248577 h 277779"/>
              <a:gd name="connsiteX4" fmla="*/ 1168674 w 1188058"/>
              <a:gd name="connsiteY4" fmla="*/ 267963 h 277779"/>
              <a:gd name="connsiteX5" fmla="*/ 939481 w 1188058"/>
              <a:gd name="connsiteY5" fmla="*/ 39017 h 277779"/>
              <a:gd name="connsiteX6" fmla="*/ 700720 w 1188058"/>
              <a:gd name="connsiteY6" fmla="*/ 277779 h 277779"/>
              <a:gd name="connsiteX7" fmla="*/ 461958 w 1188058"/>
              <a:gd name="connsiteY7" fmla="*/ 39017 h 277779"/>
              <a:gd name="connsiteX8" fmla="*/ 222949 w 1188058"/>
              <a:gd name="connsiteY8" fmla="*/ 277779 h 277779"/>
              <a:gd name="connsiteX9" fmla="*/ 0 w 1188058"/>
              <a:gd name="connsiteY9" fmla="*/ 54829 h 277779"/>
              <a:gd name="connsiteX10" fmla="*/ 0 w 1188058"/>
              <a:gd name="connsiteY10" fmla="*/ 15812 h 277779"/>
              <a:gd name="connsiteX11" fmla="*/ 222949 w 1188058"/>
              <a:gd name="connsiteY11" fmla="*/ 238761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8058" h="277779">
                <a:moveTo>
                  <a:pt x="461958" y="0"/>
                </a:moveTo>
                <a:lnTo>
                  <a:pt x="700720" y="238761"/>
                </a:lnTo>
                <a:lnTo>
                  <a:pt x="939481" y="0"/>
                </a:lnTo>
                <a:lnTo>
                  <a:pt x="1188058" y="248577"/>
                </a:lnTo>
                <a:lnTo>
                  <a:pt x="1168674" y="267963"/>
                </a:lnTo>
                <a:lnTo>
                  <a:pt x="939481" y="39017"/>
                </a:lnTo>
                <a:lnTo>
                  <a:pt x="700720" y="277779"/>
                </a:lnTo>
                <a:lnTo>
                  <a:pt x="461958" y="39017"/>
                </a:lnTo>
                <a:lnTo>
                  <a:pt x="222949" y="277779"/>
                </a:lnTo>
                <a:lnTo>
                  <a:pt x="0" y="54829"/>
                </a:lnTo>
                <a:lnTo>
                  <a:pt x="0" y="15812"/>
                </a:lnTo>
                <a:lnTo>
                  <a:pt x="222949" y="238761"/>
                </a:lnTo>
                <a:close/>
              </a:path>
            </a:pathLst>
          </a:custGeom>
          <a:solidFill>
            <a:schemeClr val="tx1"/>
          </a:solidFill>
          <a:ln w="9525" cap="flat">
            <a:noFill/>
            <a:prstDash val="solid"/>
            <a:miter/>
          </a:ln>
        </p:spPr>
        <p:txBody>
          <a:bodyPr wrap="square" rtlCol="0" anchor="ctr">
            <a:noAutofit/>
          </a:bodyPr>
          <a:lstStyle/>
          <a:p>
            <a:endParaRPr lang="en-US"/>
          </a:p>
        </p:txBody>
      </p:sp>
      <p:sp>
        <p:nvSpPr>
          <p:cNvPr id="117" name="Freeform: Shape 116">
            <a:extLst>
              <a:ext uri="{FF2B5EF4-FFF2-40B4-BE49-F238E27FC236}">
                <a16:creationId xmlns:a16="http://schemas.microsoft.com/office/drawing/2014/main" id="{CDE42108-7F3F-40DD-A7E1-05C5F6156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768"/>
            <a:ext cx="1188058" cy="277779"/>
          </a:xfrm>
          <a:custGeom>
            <a:avLst/>
            <a:gdLst>
              <a:gd name="connsiteX0" fmla="*/ 461958 w 1188058"/>
              <a:gd name="connsiteY0" fmla="*/ 0 h 277779"/>
              <a:gd name="connsiteX1" fmla="*/ 700720 w 1188058"/>
              <a:gd name="connsiteY1" fmla="*/ 238761 h 277779"/>
              <a:gd name="connsiteX2" fmla="*/ 939481 w 1188058"/>
              <a:gd name="connsiteY2" fmla="*/ 0 h 277779"/>
              <a:gd name="connsiteX3" fmla="*/ 1188058 w 1188058"/>
              <a:gd name="connsiteY3" fmla="*/ 248577 h 277779"/>
              <a:gd name="connsiteX4" fmla="*/ 1168674 w 1188058"/>
              <a:gd name="connsiteY4" fmla="*/ 268208 h 277779"/>
              <a:gd name="connsiteX5" fmla="*/ 939481 w 1188058"/>
              <a:gd name="connsiteY5" fmla="*/ 39017 h 277779"/>
              <a:gd name="connsiteX6" fmla="*/ 700720 w 1188058"/>
              <a:gd name="connsiteY6" fmla="*/ 277779 h 277779"/>
              <a:gd name="connsiteX7" fmla="*/ 461958 w 1188058"/>
              <a:gd name="connsiteY7" fmla="*/ 39017 h 277779"/>
              <a:gd name="connsiteX8" fmla="*/ 222949 w 1188058"/>
              <a:gd name="connsiteY8" fmla="*/ 277779 h 277779"/>
              <a:gd name="connsiteX9" fmla="*/ 0 w 1188058"/>
              <a:gd name="connsiteY9" fmla="*/ 54829 h 277779"/>
              <a:gd name="connsiteX10" fmla="*/ 0 w 1188058"/>
              <a:gd name="connsiteY10" fmla="*/ 15812 h 277779"/>
              <a:gd name="connsiteX11" fmla="*/ 222949 w 1188058"/>
              <a:gd name="connsiteY11" fmla="*/ 238761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8058" h="277779">
                <a:moveTo>
                  <a:pt x="461958" y="0"/>
                </a:moveTo>
                <a:lnTo>
                  <a:pt x="700720" y="238761"/>
                </a:lnTo>
                <a:lnTo>
                  <a:pt x="939481" y="0"/>
                </a:lnTo>
                <a:lnTo>
                  <a:pt x="1188058" y="248577"/>
                </a:lnTo>
                <a:lnTo>
                  <a:pt x="1168674" y="268208"/>
                </a:lnTo>
                <a:lnTo>
                  <a:pt x="939481" y="39017"/>
                </a:lnTo>
                <a:lnTo>
                  <a:pt x="700720" y="277779"/>
                </a:lnTo>
                <a:lnTo>
                  <a:pt x="461958" y="39017"/>
                </a:lnTo>
                <a:lnTo>
                  <a:pt x="222949" y="277779"/>
                </a:lnTo>
                <a:lnTo>
                  <a:pt x="0" y="54829"/>
                </a:lnTo>
                <a:lnTo>
                  <a:pt x="0" y="15812"/>
                </a:lnTo>
                <a:lnTo>
                  <a:pt x="222949" y="238761"/>
                </a:lnTo>
                <a:close/>
              </a:path>
            </a:pathLst>
          </a:custGeom>
          <a:solidFill>
            <a:schemeClr val="tx1"/>
          </a:solidFill>
          <a:ln w="9525" cap="flat">
            <a:noFill/>
            <a:prstDash val="solid"/>
            <a:miter/>
          </a:ln>
        </p:spPr>
        <p:txBody>
          <a:bodyPr wrap="square" rtlCol="0" anchor="ctr">
            <a:noAutofit/>
          </a:bodyPr>
          <a:lstStyle/>
          <a:p>
            <a:endParaRPr lang="en-US"/>
          </a:p>
        </p:txBody>
      </p:sp>
      <p:pic>
        <p:nvPicPr>
          <p:cNvPr id="8" name="Content Placeholder 10" descr="A picture containing tree, table, outdoor, chair&#10;&#10;Description automatically generated">
            <a:extLst>
              <a:ext uri="{FF2B5EF4-FFF2-40B4-BE49-F238E27FC236}">
                <a16:creationId xmlns:a16="http://schemas.microsoft.com/office/drawing/2014/main" id="{88C9C133-20BC-42B1-87DD-5082B3CBC42B}"/>
              </a:ext>
            </a:extLst>
          </p:cNvPr>
          <p:cNvPicPr>
            <a:picLocks noChangeAspect="1"/>
          </p:cNvPicPr>
          <p:nvPr/>
        </p:nvPicPr>
        <p:blipFill rotWithShape="1">
          <a:blip r:embed="rId3">
            <a:extLst>
              <a:ext uri="{28A0092B-C50C-407E-A947-70E740481C1C}">
                <a14:useLocalDpi xmlns:a14="http://schemas.microsoft.com/office/drawing/2010/main" val="0"/>
              </a:ext>
            </a:extLst>
          </a:blip>
          <a:srcRect t="15463" r="-4" b="25147"/>
          <a:stretch/>
        </p:blipFill>
        <p:spPr>
          <a:xfrm>
            <a:off x="1033035" y="3108605"/>
            <a:ext cx="2918896" cy="2587238"/>
          </a:xfrm>
          <a:prstGeom prst="rect">
            <a:avLst/>
          </a:prstGeom>
          <a:ln w="28575">
            <a:noFill/>
          </a:ln>
        </p:spPr>
      </p:pic>
      <p:pic>
        <p:nvPicPr>
          <p:cNvPr id="16" name="Picture 15" descr="A picture containing indoor, building&#10;&#10;Description automatically generated">
            <a:extLst>
              <a:ext uri="{FF2B5EF4-FFF2-40B4-BE49-F238E27FC236}">
                <a16:creationId xmlns:a16="http://schemas.microsoft.com/office/drawing/2014/main" id="{EAD5C16A-2082-4853-B6EA-0239F3086713}"/>
              </a:ext>
            </a:extLst>
          </p:cNvPr>
          <p:cNvPicPr>
            <a:picLocks noChangeAspect="1"/>
          </p:cNvPicPr>
          <p:nvPr/>
        </p:nvPicPr>
        <p:blipFill rotWithShape="1">
          <a:blip r:embed="rId4">
            <a:extLst>
              <a:ext uri="{28A0092B-C50C-407E-A947-70E740481C1C}">
                <a14:useLocalDpi xmlns:a14="http://schemas.microsoft.com/office/drawing/2010/main" val="0"/>
              </a:ext>
            </a:extLst>
          </a:blip>
          <a:srcRect t="16880" r="2" b="16975"/>
          <a:stretch/>
        </p:blipFill>
        <p:spPr>
          <a:xfrm>
            <a:off x="4313775" y="685680"/>
            <a:ext cx="3110539" cy="2743321"/>
          </a:xfrm>
          <a:prstGeom prst="rect">
            <a:avLst/>
          </a:prstGeom>
          <a:ln w="28575">
            <a:noFill/>
          </a:ln>
        </p:spPr>
      </p:pic>
      <p:sp>
        <p:nvSpPr>
          <p:cNvPr id="119"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1971" y="320918"/>
            <a:ext cx="981565" cy="981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21" name="Graphic 212">
            <a:extLst>
              <a:ext uri="{FF2B5EF4-FFF2-40B4-BE49-F238E27FC236}">
                <a16:creationId xmlns:a16="http://schemas.microsoft.com/office/drawing/2014/main" id="{7A99EECD-174C-45AE-B404-ED7D100CB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1971" y="320918"/>
            <a:ext cx="981565" cy="981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12" name="Picture 11" descr="A picture containing indoor, several, set, dining room&#10;&#10;Description automatically generated">
            <a:extLst>
              <a:ext uri="{FF2B5EF4-FFF2-40B4-BE49-F238E27FC236}">
                <a16:creationId xmlns:a16="http://schemas.microsoft.com/office/drawing/2014/main" id="{6417CDB5-D3E6-44FD-986B-65F9C480FB82}"/>
              </a:ext>
            </a:extLst>
          </p:cNvPr>
          <p:cNvPicPr>
            <a:picLocks noChangeAspect="1"/>
          </p:cNvPicPr>
          <p:nvPr/>
        </p:nvPicPr>
        <p:blipFill rotWithShape="1">
          <a:blip r:embed="rId5">
            <a:extLst>
              <a:ext uri="{28A0092B-C50C-407E-A947-70E740481C1C}">
                <a14:useLocalDpi xmlns:a14="http://schemas.microsoft.com/office/drawing/2010/main" val="0"/>
              </a:ext>
            </a:extLst>
          </a:blip>
          <a:srcRect l="9675" r="4936" b="-3"/>
          <a:stretch/>
        </p:blipFill>
        <p:spPr>
          <a:xfrm>
            <a:off x="4289083" y="3722447"/>
            <a:ext cx="2937045" cy="2579773"/>
          </a:xfrm>
          <a:prstGeom prst="rect">
            <a:avLst/>
          </a:prstGeom>
          <a:ln w="28575">
            <a:noFill/>
          </a:ln>
        </p:spPr>
      </p:pic>
      <p:grpSp>
        <p:nvGrpSpPr>
          <p:cNvPr id="12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124" name="Freeform: Shape 123">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89" name="Date Placeholder 10">
            <a:extLst>
              <a:ext uri="{FF2B5EF4-FFF2-40B4-BE49-F238E27FC236}">
                <a16:creationId xmlns:a16="http://schemas.microsoft.com/office/drawing/2014/main" id="{81098E4F-63DF-4212-AD0A-F630D9ED855F}"/>
              </a:ext>
            </a:extLst>
          </p:cNvPr>
          <p:cNvSpPr>
            <a:spLocks noGrp="1"/>
          </p:cNvSpPr>
          <p:nvPr>
            <p:ph type="dt" sz="half" idx="10"/>
          </p:nvPr>
        </p:nvSpPr>
        <p:spPr>
          <a:xfrm>
            <a:off x="838200" y="6356350"/>
            <a:ext cx="2743200" cy="365125"/>
          </a:xfrm>
        </p:spPr>
        <p:txBody>
          <a:bodyPr/>
          <a:lstStyle/>
          <a:p>
            <a:r>
              <a:rPr lang="en-US" dirty="0"/>
              <a:t>20</a:t>
            </a:r>
            <a:r>
              <a:rPr lang="et-EE" dirty="0"/>
              <a:t>21</a:t>
            </a:r>
            <a:endParaRPr lang="en-US" dirty="0"/>
          </a:p>
        </p:txBody>
      </p:sp>
      <p:sp>
        <p:nvSpPr>
          <p:cNvPr id="91" name="Footer Placeholder 4">
            <a:extLst>
              <a:ext uri="{FF2B5EF4-FFF2-40B4-BE49-F238E27FC236}">
                <a16:creationId xmlns:a16="http://schemas.microsoft.com/office/drawing/2014/main" id="{B5AE54C8-B60A-4C15-939C-B1259FB2738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93" name="TextBox 92">
            <a:extLst>
              <a:ext uri="{FF2B5EF4-FFF2-40B4-BE49-F238E27FC236}">
                <a16:creationId xmlns:a16="http://schemas.microsoft.com/office/drawing/2014/main" id="{999A7209-33E0-4965-8155-B1298702D6AE}"/>
              </a:ext>
            </a:extLst>
          </p:cNvPr>
          <p:cNvSpPr txBox="1"/>
          <p:nvPr/>
        </p:nvSpPr>
        <p:spPr>
          <a:xfrm>
            <a:off x="10567524" y="6456753"/>
            <a:ext cx="6095128" cy="338554"/>
          </a:xfrm>
          <a:prstGeom prst="rect">
            <a:avLst/>
          </a:prstGeom>
          <a:noFill/>
        </p:spPr>
        <p:txBody>
          <a:bodyPr wrap="square">
            <a:spAutoFit/>
          </a:bodyPr>
          <a:lstStyle/>
          <a:p>
            <a:fld id="{B5CEABB6-07DC-46E8-9B57-56EC44A396E5}" type="slidenum">
              <a:rPr lang="en-US" sz="1600" smtClean="0"/>
              <a:pPr/>
              <a:t>23</a:t>
            </a:fld>
            <a:endParaRPr lang="en-US" sz="1600" dirty="0"/>
          </a:p>
        </p:txBody>
      </p:sp>
    </p:spTree>
    <p:extLst>
      <p:ext uri="{BB962C8B-B14F-4D97-AF65-F5344CB8AC3E}">
        <p14:creationId xmlns:p14="http://schemas.microsoft.com/office/powerpoint/2010/main" val="2079330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49" name="Freeform: Shape 48">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5" name="Oval 54">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57" name="Rectangle 56">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323A6075-1A83-4521-8D54-18B76E572E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35096" y="657544"/>
            <a:ext cx="4843727" cy="5534144"/>
            <a:chOff x="1674895" y="1345036"/>
            <a:chExt cx="5428610" cy="4210939"/>
          </a:xfrm>
        </p:grpSpPr>
        <p:sp>
          <p:nvSpPr>
            <p:cNvPr id="60" name="Rectangle 59">
              <a:extLst>
                <a:ext uri="{FF2B5EF4-FFF2-40B4-BE49-F238E27FC236}">
                  <a16:creationId xmlns:a16="http://schemas.microsoft.com/office/drawing/2014/main" id="{A28A1B26-C893-43F9-9E31-BBF62DF6B1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F62CAB81-0BDD-40D5-BEC7-1DADBBEE0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63" name="Rectangle 62">
            <a:extLst>
              <a:ext uri="{FF2B5EF4-FFF2-40B4-BE49-F238E27FC236}">
                <a16:creationId xmlns:a16="http://schemas.microsoft.com/office/drawing/2014/main" id="{4E513B56-C69D-4387-A769-D7DEC0461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8435" y="401247"/>
            <a:ext cx="4860256" cy="566987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B5C0E6-7669-46AC-A0E9-6E32447ADA86}"/>
              </a:ext>
            </a:extLst>
          </p:cNvPr>
          <p:cNvSpPr>
            <a:spLocks noGrp="1"/>
          </p:cNvSpPr>
          <p:nvPr>
            <p:ph type="title"/>
          </p:nvPr>
        </p:nvSpPr>
        <p:spPr>
          <a:xfrm>
            <a:off x="6880734" y="685680"/>
            <a:ext cx="4591881" cy="3596201"/>
          </a:xfrm>
        </p:spPr>
        <p:txBody>
          <a:bodyPr vert="horz" lIns="91440" tIns="45720" rIns="91440" bIns="45720" rtlCol="0" anchor="b">
            <a:normAutofit/>
          </a:bodyPr>
          <a:lstStyle/>
          <a:p>
            <a:pPr algn="ctr"/>
            <a:r>
              <a:rPr lang="en-US" sz="2900" b="1" kern="1200" cap="all" spc="1500" baseline="0" dirty="0">
                <a:solidFill>
                  <a:schemeClr val="tx1"/>
                </a:solidFill>
                <a:latin typeface="+mj-lt"/>
                <a:ea typeface="Source Sans Pro SemiBold" panose="020B0603030403020204" pitchFamily="34" charset="0"/>
                <a:cs typeface="+mj-cs"/>
              </a:rPr>
              <a:t>Restorani prototüüp</a:t>
            </a:r>
          </a:p>
        </p:txBody>
      </p:sp>
      <p:sp>
        <p:nvSpPr>
          <p:cNvPr id="65" name="Freeform: Shape 64">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800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67" name="Freeform: Shape 66">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76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pic>
        <p:nvPicPr>
          <p:cNvPr id="7" name="Picture 6" descr="A picture containing colorful, cage, handcart&#10;&#10;Description automatically generated">
            <a:extLst>
              <a:ext uri="{FF2B5EF4-FFF2-40B4-BE49-F238E27FC236}">
                <a16:creationId xmlns:a16="http://schemas.microsoft.com/office/drawing/2014/main" id="{6F6EE386-ECE5-49FE-822B-C949267AF457}"/>
              </a:ext>
            </a:extLst>
          </p:cNvPr>
          <p:cNvPicPr>
            <a:picLocks noChangeAspect="1"/>
          </p:cNvPicPr>
          <p:nvPr/>
        </p:nvPicPr>
        <p:blipFill rotWithShape="1">
          <a:blip r:embed="rId2">
            <a:extLst>
              <a:ext uri="{28A0092B-C50C-407E-A947-70E740481C1C}">
                <a14:useLocalDpi xmlns:a14="http://schemas.microsoft.com/office/drawing/2010/main" val="0"/>
              </a:ext>
            </a:extLst>
          </a:blip>
          <a:srcRect l="20670" r="15549" b="5479"/>
          <a:stretch/>
        </p:blipFill>
        <p:spPr>
          <a:xfrm>
            <a:off x="1123699" y="180657"/>
            <a:ext cx="3473904" cy="2895864"/>
          </a:xfrm>
          <a:prstGeom prst="rect">
            <a:avLst/>
          </a:prstGeom>
          <a:ln w="28575">
            <a:noFill/>
          </a:ln>
        </p:spPr>
      </p:pic>
      <p:sp>
        <p:nvSpPr>
          <p:cNvPr id="69"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19820" y="801300"/>
            <a:ext cx="577783" cy="57778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71" name="Graphic 212">
            <a:extLst>
              <a:ext uri="{FF2B5EF4-FFF2-40B4-BE49-F238E27FC236}">
                <a16:creationId xmlns:a16="http://schemas.microsoft.com/office/drawing/2014/main" id="{82465EAF-4A43-4037-BB62-96A475FF6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19820" y="801300"/>
            <a:ext cx="577783" cy="577783"/>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73" name="Oval 72">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2345" y="4357092"/>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descr="A picture containing text, yellow, cage&#10;&#10;Description automatically generated">
            <a:extLst>
              <a:ext uri="{FF2B5EF4-FFF2-40B4-BE49-F238E27FC236}">
                <a16:creationId xmlns:a16="http://schemas.microsoft.com/office/drawing/2014/main" id="{E50A40A2-3403-4B0A-AEA4-B05124ABC8D2}"/>
              </a:ext>
            </a:extLst>
          </p:cNvPr>
          <p:cNvPicPr>
            <a:picLocks noChangeAspect="1"/>
          </p:cNvPicPr>
          <p:nvPr/>
        </p:nvPicPr>
        <p:blipFill rotWithShape="1">
          <a:blip r:embed="rId3">
            <a:extLst>
              <a:ext uri="{28A0092B-C50C-407E-A947-70E740481C1C}">
                <a14:useLocalDpi xmlns:a14="http://schemas.microsoft.com/office/drawing/2010/main" val="0"/>
              </a:ext>
            </a:extLst>
          </a:blip>
          <a:srcRect t="11363" r="-3" b="13689"/>
          <a:stretch/>
        </p:blipFill>
        <p:spPr>
          <a:xfrm>
            <a:off x="2752286" y="3267543"/>
            <a:ext cx="3761347" cy="2818979"/>
          </a:xfrm>
          <a:prstGeom prst="rect">
            <a:avLst/>
          </a:prstGeom>
          <a:ln w="28575">
            <a:noFill/>
          </a:ln>
        </p:spPr>
      </p:pic>
      <p:sp>
        <p:nvSpPr>
          <p:cNvPr id="75" name="Oval 74">
            <a:extLst>
              <a:ext uri="{FF2B5EF4-FFF2-40B4-BE49-F238E27FC236}">
                <a16:creationId xmlns:a16="http://schemas.microsoft.com/office/drawing/2014/main" id="{CFAD3732-68E6-446F-9A59-00F512B3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2345" y="4357092"/>
            <a:ext cx="319941" cy="319941"/>
          </a:xfrm>
          <a:prstGeom prst="ellipse">
            <a:avLst/>
          </a:prstGeom>
          <a:solidFill>
            <a:srgbClr val="FFFFFF">
              <a:alpha val="20000"/>
            </a:srgbClr>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7" name="Oval 76">
            <a:extLst>
              <a:ext uri="{FF2B5EF4-FFF2-40B4-BE49-F238E27FC236}">
                <a16:creationId xmlns:a16="http://schemas.microsoft.com/office/drawing/2014/main" id="{ED598F79-DD46-4D15-AB85-430DD01F7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2345" y="4357092"/>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Oval 78">
            <a:extLst>
              <a:ext uri="{FF2B5EF4-FFF2-40B4-BE49-F238E27FC236}">
                <a16:creationId xmlns:a16="http://schemas.microsoft.com/office/drawing/2014/main" id="{CDA5616F-62D7-4F66-87C4-D6BBC4FE0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2345" y="4357092"/>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Date Placeholder 10">
            <a:extLst>
              <a:ext uri="{FF2B5EF4-FFF2-40B4-BE49-F238E27FC236}">
                <a16:creationId xmlns:a16="http://schemas.microsoft.com/office/drawing/2014/main" id="{9F4745F5-CAFD-4AAF-BD60-FDE3D6435766}"/>
              </a:ext>
            </a:extLst>
          </p:cNvPr>
          <p:cNvSpPr>
            <a:spLocks noGrp="1"/>
          </p:cNvSpPr>
          <p:nvPr>
            <p:ph type="dt" sz="half" idx="10"/>
          </p:nvPr>
        </p:nvSpPr>
        <p:spPr>
          <a:xfrm>
            <a:off x="838200" y="6356350"/>
            <a:ext cx="2743200" cy="365125"/>
          </a:xfrm>
        </p:spPr>
        <p:txBody>
          <a:bodyPr/>
          <a:lstStyle/>
          <a:p>
            <a:r>
              <a:rPr lang="en-US" dirty="0"/>
              <a:t>20</a:t>
            </a:r>
            <a:r>
              <a:rPr lang="et-EE" dirty="0"/>
              <a:t>21</a:t>
            </a:r>
            <a:endParaRPr lang="en-US" dirty="0"/>
          </a:p>
        </p:txBody>
      </p:sp>
      <p:sp>
        <p:nvSpPr>
          <p:cNvPr id="56" name="Footer Placeholder 4">
            <a:extLst>
              <a:ext uri="{FF2B5EF4-FFF2-40B4-BE49-F238E27FC236}">
                <a16:creationId xmlns:a16="http://schemas.microsoft.com/office/drawing/2014/main" id="{BA270E6E-C070-4822-84AF-B36EBA62A90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58" name="TextBox 57">
            <a:extLst>
              <a:ext uri="{FF2B5EF4-FFF2-40B4-BE49-F238E27FC236}">
                <a16:creationId xmlns:a16="http://schemas.microsoft.com/office/drawing/2014/main" id="{751E5EBF-CFD8-4CD9-8033-A82352E2D785}"/>
              </a:ext>
            </a:extLst>
          </p:cNvPr>
          <p:cNvSpPr txBox="1"/>
          <p:nvPr/>
        </p:nvSpPr>
        <p:spPr>
          <a:xfrm>
            <a:off x="10394116" y="6323598"/>
            <a:ext cx="6095128" cy="338554"/>
          </a:xfrm>
          <a:prstGeom prst="rect">
            <a:avLst/>
          </a:prstGeom>
          <a:noFill/>
        </p:spPr>
        <p:txBody>
          <a:bodyPr wrap="square">
            <a:spAutoFit/>
          </a:bodyPr>
          <a:lstStyle/>
          <a:p>
            <a:fld id="{B5CEABB6-07DC-46E8-9B57-56EC44A396E5}" type="slidenum">
              <a:rPr lang="en-US" sz="1600" smtClean="0"/>
              <a:pPr/>
              <a:t>24</a:t>
            </a:fld>
            <a:endParaRPr lang="en-US" sz="1600" dirty="0"/>
          </a:p>
        </p:txBody>
      </p:sp>
    </p:spTree>
    <p:extLst>
      <p:ext uri="{BB962C8B-B14F-4D97-AF65-F5344CB8AC3E}">
        <p14:creationId xmlns:p14="http://schemas.microsoft.com/office/powerpoint/2010/main" val="3551476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1" name="Freeform: Shape 10">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9" name="Rectangle 18">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3" name="Freeform: Shape 22">
            <a:extLst>
              <a:ext uri="{FF2B5EF4-FFF2-40B4-BE49-F238E27FC236}">
                <a16:creationId xmlns:a16="http://schemas.microsoft.com/office/drawing/2014/main" id="{A11176B3-B4CD-48BB-97B8-AC0A2EC61B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grpSp>
        <p:nvGrpSpPr>
          <p:cNvPr id="25" name="Group 24">
            <a:extLst>
              <a:ext uri="{FF2B5EF4-FFF2-40B4-BE49-F238E27FC236}">
                <a16:creationId xmlns:a16="http://schemas.microsoft.com/office/drawing/2014/main" id="{33F35CE5-6CA7-4309-88BC-D7436FD3AB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81312" y="743744"/>
            <a:ext cx="4860256" cy="4589316"/>
            <a:chOff x="1481312" y="743744"/>
            <a:chExt cx="4860256" cy="4589316"/>
          </a:xfrm>
        </p:grpSpPr>
        <p:sp>
          <p:nvSpPr>
            <p:cNvPr id="26" name="Rectangle 25">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7" name="Rectangle 26">
              <a:extLst>
                <a:ext uri="{FF2B5EF4-FFF2-40B4-BE49-F238E27FC236}">
                  <a16:creationId xmlns:a16="http://schemas.microsoft.com/office/drawing/2014/main" id="{190317A6-3E5E-46BE-88E4-8BA01446A6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9" name="Rectangle 28">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9729" y="648365"/>
            <a:ext cx="4860256" cy="458931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AAA829-F2F6-4D84-8526-8CED7F40FD24}"/>
              </a:ext>
            </a:extLst>
          </p:cNvPr>
          <p:cNvSpPr>
            <a:spLocks noGrp="1"/>
          </p:cNvSpPr>
          <p:nvPr>
            <p:ph type="title"/>
          </p:nvPr>
        </p:nvSpPr>
        <p:spPr>
          <a:xfrm>
            <a:off x="1653515" y="947067"/>
            <a:ext cx="4515849" cy="880738"/>
          </a:xfrm>
        </p:spPr>
        <p:txBody>
          <a:bodyPr vert="horz" lIns="91440" tIns="45720" rIns="91440" bIns="45720" rtlCol="0" anchor="b">
            <a:normAutofit/>
          </a:bodyPr>
          <a:lstStyle/>
          <a:p>
            <a:pPr algn="ctr"/>
            <a:r>
              <a:rPr lang="et-EE" sz="1500" b="1" cap="all" spc="1500" dirty="0">
                <a:ea typeface="Source Sans Pro SemiBold" panose="020B0603030403020204" pitchFamily="34" charset="0"/>
              </a:rPr>
              <a:t>Koostööpartner</a:t>
            </a:r>
            <a:br>
              <a:rPr lang="et-EE" sz="1500" b="1" cap="all" spc="1500" dirty="0">
                <a:ea typeface="Source Sans Pro SemiBold" panose="020B0603030403020204" pitchFamily="34" charset="0"/>
              </a:rPr>
            </a:br>
            <a:r>
              <a:rPr lang="et-EE" sz="1500" b="1" cap="all" spc="1500" dirty="0">
                <a:ea typeface="Source Sans Pro SemiBold" panose="020B0603030403020204" pitchFamily="34" charset="0"/>
              </a:rPr>
              <a:t>Green </a:t>
            </a:r>
            <a:r>
              <a:rPr lang="et-EE" sz="1500" b="1" cap="all" spc="1500" dirty="0" err="1">
                <a:ea typeface="Source Sans Pro SemiBold" panose="020B0603030403020204" pitchFamily="34" charset="0"/>
              </a:rPr>
              <a:t>bite</a:t>
            </a:r>
            <a:endParaRPr lang="et-EE" sz="1500" b="1" cap="all" spc="1500" dirty="0">
              <a:ea typeface="Source Sans Pro SemiBold" panose="020B0603030403020204" pitchFamily="34" charset="0"/>
            </a:endParaRPr>
          </a:p>
        </p:txBody>
      </p:sp>
      <p:sp>
        <p:nvSpPr>
          <p:cNvPr id="31" name="Oval 30">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9364" y="4074364"/>
            <a:ext cx="365125" cy="36512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3" name="Freeform: Shape 32">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35" name="Freeform: Shape 34">
            <a:extLst>
              <a:ext uri="{FF2B5EF4-FFF2-40B4-BE49-F238E27FC236}">
                <a16:creationId xmlns:a16="http://schemas.microsoft.com/office/drawing/2014/main" id="{775E4183-101A-4AB6-A280-4474EEF0D5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Content Placeholder 4" descr="Icon&#10;&#10;Description automatically generated">
            <a:extLst>
              <a:ext uri="{FF2B5EF4-FFF2-40B4-BE49-F238E27FC236}">
                <a16:creationId xmlns:a16="http://schemas.microsoft.com/office/drawing/2014/main" id="{F3C01E74-48E9-4E3C-82AC-8071938ED97B}"/>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248" b="-2"/>
          <a:stretch/>
        </p:blipFill>
        <p:spPr>
          <a:xfrm>
            <a:off x="7068418" y="1957246"/>
            <a:ext cx="4207948" cy="4207948"/>
          </a:xfrm>
          <a:prstGeom prst="rect">
            <a:avLst/>
          </a:prstGeom>
          <a:ln w="28575">
            <a:noFill/>
          </a:ln>
        </p:spPr>
      </p:pic>
      <p:grpSp>
        <p:nvGrpSpPr>
          <p:cNvPr id="37"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8345" y="1663988"/>
            <a:ext cx="843745" cy="375828"/>
            <a:chOff x="9841624" y="4115729"/>
            <a:chExt cx="602169" cy="268223"/>
          </a:xfrm>
          <a:solidFill>
            <a:schemeClr val="tx1"/>
          </a:solidFill>
        </p:grpSpPr>
        <p:sp>
          <p:nvSpPr>
            <p:cNvPr id="38" name="Freeform: Shape 37">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9" name="Freeform: Shape 38">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40" name="Freeform: Shape 39">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1" name="Freeform: Shape 40">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42" name="Freeform: Shape 41">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sp>
        <p:nvSpPr>
          <p:cNvPr id="44" name="Oval 43">
            <a:extLst>
              <a:ext uri="{FF2B5EF4-FFF2-40B4-BE49-F238E27FC236}">
                <a16:creationId xmlns:a16="http://schemas.microsoft.com/office/drawing/2014/main" id="{70F0B206-D594-4583-8B45-09E279CA2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9364" y="4074364"/>
            <a:ext cx="365125" cy="365125"/>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Box 33">
            <a:extLst>
              <a:ext uri="{FF2B5EF4-FFF2-40B4-BE49-F238E27FC236}">
                <a16:creationId xmlns:a16="http://schemas.microsoft.com/office/drawing/2014/main" id="{1AC03CCD-3C89-4167-9D3D-E310269EC409}"/>
              </a:ext>
            </a:extLst>
          </p:cNvPr>
          <p:cNvSpPr txBox="1"/>
          <p:nvPr/>
        </p:nvSpPr>
        <p:spPr>
          <a:xfrm>
            <a:off x="1727647" y="1891458"/>
            <a:ext cx="3719634" cy="2446824"/>
          </a:xfrm>
          <a:prstGeom prst="rect">
            <a:avLst/>
          </a:prstGeom>
          <a:noFill/>
        </p:spPr>
        <p:txBody>
          <a:bodyPr wrap="square">
            <a:spAutoFit/>
          </a:bodyPr>
          <a:lstStyle/>
          <a:p>
            <a:pPr marL="285750" indent="-285750">
              <a:buFont typeface="Arial" panose="020B0604020202020204" pitchFamily="34" charset="0"/>
              <a:buChar char="•"/>
            </a:pPr>
            <a:r>
              <a:rPr lang="en-US" sz="2700" dirty="0" err="1">
                <a:latin typeface="Aldhabi" panose="01000000000000000000" pitchFamily="2" charset="-78"/>
                <a:ea typeface="Batang" panose="02030600000101010101" pitchFamily="18" charset="-127"/>
                <a:cs typeface="Aldhabi" panose="01000000000000000000" pitchFamily="2" charset="-78"/>
              </a:rPr>
              <a:t>Müüksime</a:t>
            </a:r>
            <a:r>
              <a:rPr lang="en-US" sz="2700" dirty="0">
                <a:latin typeface="Aldhabi" panose="01000000000000000000" pitchFamily="2" charset="-78"/>
                <a:ea typeface="Batang" panose="02030600000101010101" pitchFamily="18" charset="-127"/>
                <a:cs typeface="Aldhabi" panose="01000000000000000000" pitchFamily="2" charset="-78"/>
              </a:rPr>
              <a:t> </a:t>
            </a:r>
            <a:r>
              <a:rPr lang="en-US" sz="2700" dirty="0" err="1">
                <a:latin typeface="Aldhabi" panose="01000000000000000000" pitchFamily="2" charset="-78"/>
                <a:ea typeface="Batang" panose="02030600000101010101" pitchFamily="18" charset="-127"/>
                <a:cs typeface="Aldhabi" panose="01000000000000000000" pitchFamily="2" charset="-78"/>
              </a:rPr>
              <a:t>letiääres</a:t>
            </a:r>
            <a:r>
              <a:rPr lang="en-US" sz="2700" dirty="0">
                <a:latin typeface="Aldhabi" panose="01000000000000000000" pitchFamily="2" charset="-78"/>
                <a:ea typeface="Batang" panose="02030600000101010101" pitchFamily="18" charset="-127"/>
                <a:cs typeface="Aldhabi" panose="01000000000000000000" pitchFamily="2" charset="-78"/>
              </a:rPr>
              <a:t> Green Bite </a:t>
            </a:r>
            <a:r>
              <a:rPr lang="en-US" sz="2700" dirty="0" err="1">
                <a:latin typeface="Aldhabi" panose="01000000000000000000" pitchFamily="2" charset="-78"/>
                <a:ea typeface="Batang" panose="02030600000101010101" pitchFamily="18" charset="-127"/>
                <a:cs typeface="Aldhabi" panose="01000000000000000000" pitchFamily="2" charset="-78"/>
              </a:rPr>
              <a:t>tooteid</a:t>
            </a:r>
            <a:r>
              <a:rPr lang="et-EE" sz="2700" dirty="0">
                <a:latin typeface="Aldhabi" panose="01000000000000000000" pitchFamily="2" charset="-78"/>
                <a:ea typeface="Batang" panose="02030600000101010101" pitchFamily="18" charset="-127"/>
                <a:cs typeface="Aldhabi" panose="01000000000000000000" pitchFamily="2" charset="-78"/>
              </a:rPr>
              <a:t>.</a:t>
            </a:r>
          </a:p>
          <a:p>
            <a:pPr marL="285750" indent="-285750">
              <a:buFont typeface="Arial" panose="020B0604020202020204" pitchFamily="34" charset="0"/>
              <a:buChar char="•"/>
            </a:pPr>
            <a:r>
              <a:rPr lang="et-EE" sz="2700" dirty="0">
                <a:latin typeface="Aldhabi" panose="01000000000000000000" pitchFamily="2" charset="-78"/>
                <a:ea typeface="Batang" panose="02030600000101010101" pitchFamily="18" charset="-127"/>
                <a:cs typeface="Aldhabi" panose="01000000000000000000" pitchFamily="2" charset="-78"/>
              </a:rPr>
              <a:t>Looksime koostööna uusi tooteid.</a:t>
            </a:r>
          </a:p>
          <a:p>
            <a:pPr marL="285750" indent="-285750">
              <a:buFont typeface="Arial" panose="020B0604020202020204" pitchFamily="34" charset="0"/>
              <a:buChar char="•"/>
            </a:pPr>
            <a:r>
              <a:rPr lang="et-EE" sz="2700" dirty="0">
                <a:latin typeface="Aldhabi" panose="01000000000000000000" pitchFamily="2" charset="-78"/>
                <a:ea typeface="Batang" panose="02030600000101010101" pitchFamily="18" charset="-127"/>
                <a:cs typeface="Aldhabi" panose="01000000000000000000" pitchFamily="2" charset="-78"/>
              </a:rPr>
              <a:t>Reklaamiksime restoranis Green </a:t>
            </a:r>
            <a:r>
              <a:rPr lang="et-EE" sz="2700" dirty="0" err="1">
                <a:latin typeface="Aldhabi" panose="01000000000000000000" pitchFamily="2" charset="-78"/>
                <a:ea typeface="Batang" panose="02030600000101010101" pitchFamily="18" charset="-127"/>
                <a:cs typeface="Aldhabi" panose="01000000000000000000" pitchFamily="2" charset="-78"/>
              </a:rPr>
              <a:t>Bite</a:t>
            </a:r>
            <a:r>
              <a:rPr lang="et-EE" sz="2700" dirty="0">
                <a:latin typeface="Aldhabi" panose="01000000000000000000" pitchFamily="2" charset="-78"/>
                <a:ea typeface="Batang" panose="02030600000101010101" pitchFamily="18" charset="-127"/>
                <a:cs typeface="Aldhabi" panose="01000000000000000000" pitchFamily="2" charset="-78"/>
              </a:rPr>
              <a:t> tooteid.</a:t>
            </a:r>
            <a:endParaRPr lang="et-EE" sz="2700" dirty="0">
              <a:latin typeface="Batang" panose="02030600000101010101" pitchFamily="18" charset="-127"/>
              <a:ea typeface="Batang" panose="02030600000101010101" pitchFamily="18" charset="-127"/>
            </a:endParaRPr>
          </a:p>
          <a:p>
            <a:pPr marL="285750" indent="-285750">
              <a:buFont typeface="Arial" panose="020B0604020202020204" pitchFamily="34" charset="0"/>
              <a:buChar char="•"/>
            </a:pPr>
            <a:endParaRPr lang="et-EE" dirty="0"/>
          </a:p>
        </p:txBody>
      </p:sp>
      <p:sp>
        <p:nvSpPr>
          <p:cNvPr id="30" name="Date Placeholder 3">
            <a:extLst>
              <a:ext uri="{FF2B5EF4-FFF2-40B4-BE49-F238E27FC236}">
                <a16:creationId xmlns:a16="http://schemas.microsoft.com/office/drawing/2014/main" id="{11428D21-362C-4D92-B416-A8E184DC8A90}"/>
              </a:ext>
            </a:extLst>
          </p:cNvPr>
          <p:cNvSpPr>
            <a:spLocks noGrp="1"/>
          </p:cNvSpPr>
          <p:nvPr>
            <p:ph type="dt" sz="half" idx="10"/>
          </p:nvPr>
        </p:nvSpPr>
        <p:spPr>
          <a:xfrm>
            <a:off x="839752" y="6369635"/>
            <a:ext cx="2743200" cy="365125"/>
          </a:xfrm>
        </p:spPr>
        <p:txBody>
          <a:bodyPr vert="horz" lIns="91440" tIns="45720" rIns="91440" bIns="45720" rtlCol="0" anchor="ctr">
            <a:normAutofit/>
          </a:bodyPr>
          <a:lstStyle/>
          <a:p>
            <a:r>
              <a:rPr lang="et-EE" dirty="0"/>
              <a:t>2021</a:t>
            </a:r>
            <a:endParaRPr lang="en-US" dirty="0"/>
          </a:p>
        </p:txBody>
      </p:sp>
      <p:sp>
        <p:nvSpPr>
          <p:cNvPr id="32" name="Footer Placeholder 4">
            <a:extLst>
              <a:ext uri="{FF2B5EF4-FFF2-40B4-BE49-F238E27FC236}">
                <a16:creationId xmlns:a16="http://schemas.microsoft.com/office/drawing/2014/main" id="{7461578F-8580-49C4-9E8A-66E1D70331B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36" name="TextBox 35">
            <a:extLst>
              <a:ext uri="{FF2B5EF4-FFF2-40B4-BE49-F238E27FC236}">
                <a16:creationId xmlns:a16="http://schemas.microsoft.com/office/drawing/2014/main" id="{9B4D1A07-5594-49DF-8557-96BFDD827E10}"/>
              </a:ext>
            </a:extLst>
          </p:cNvPr>
          <p:cNvSpPr txBox="1"/>
          <p:nvPr/>
        </p:nvSpPr>
        <p:spPr>
          <a:xfrm>
            <a:off x="10989782" y="6369635"/>
            <a:ext cx="6095128" cy="338554"/>
          </a:xfrm>
          <a:prstGeom prst="rect">
            <a:avLst/>
          </a:prstGeom>
          <a:noFill/>
        </p:spPr>
        <p:txBody>
          <a:bodyPr wrap="square">
            <a:spAutoFit/>
          </a:bodyPr>
          <a:lstStyle/>
          <a:p>
            <a:fld id="{B5CEABB6-07DC-46E8-9B57-56EC44A396E5}" type="slidenum">
              <a:rPr lang="en-US" sz="1600" smtClean="0"/>
              <a:pPr/>
              <a:t>25</a:t>
            </a:fld>
            <a:endParaRPr lang="en-US" sz="1600" dirty="0"/>
          </a:p>
        </p:txBody>
      </p:sp>
      <p:pic>
        <p:nvPicPr>
          <p:cNvPr id="1026" name="Picture 2" descr="E-pood – Greenbite">
            <a:extLst>
              <a:ext uri="{FF2B5EF4-FFF2-40B4-BE49-F238E27FC236}">
                <a16:creationId xmlns:a16="http://schemas.microsoft.com/office/drawing/2014/main" id="{E85C0EE6-0A86-49EA-B026-A6E5B5EC9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613030"/>
            <a:ext cx="2098394" cy="15458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359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Freeform: Shape 74">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50D96DB7-6139-4392-98A8-C7D3A393617F}"/>
              </a:ext>
            </a:extLst>
          </p:cNvPr>
          <p:cNvSpPr>
            <a:spLocks noGrp="1"/>
          </p:cNvSpPr>
          <p:nvPr>
            <p:ph type="title"/>
          </p:nvPr>
        </p:nvSpPr>
        <p:spPr>
          <a:xfrm>
            <a:off x="2020185" y="633046"/>
            <a:ext cx="4593817" cy="1314996"/>
          </a:xfrm>
        </p:spPr>
        <p:txBody>
          <a:bodyPr anchor="b">
            <a:normAutofit/>
          </a:bodyPr>
          <a:lstStyle/>
          <a:p>
            <a:r>
              <a:rPr lang="et-EE" dirty="0">
                <a:latin typeface="Batang" panose="02030600000101010101" pitchFamily="18" charset="-127"/>
                <a:ea typeface="Batang" panose="02030600000101010101" pitchFamily="18" charset="-127"/>
              </a:rPr>
              <a:t>Green </a:t>
            </a:r>
            <a:r>
              <a:rPr lang="et-EE" dirty="0" err="1">
                <a:latin typeface="Batang" panose="02030600000101010101" pitchFamily="18" charset="-127"/>
                <a:ea typeface="Batang" panose="02030600000101010101" pitchFamily="18" charset="-127"/>
              </a:rPr>
              <a:t>Bite</a:t>
            </a:r>
            <a:endParaRPr lang="et-EE" dirty="0">
              <a:latin typeface="Batang" panose="02030600000101010101" pitchFamily="18" charset="-127"/>
              <a:ea typeface="Batang" panose="02030600000101010101" pitchFamily="18" charset="-127"/>
            </a:endParaRPr>
          </a:p>
        </p:txBody>
      </p:sp>
      <p:sp>
        <p:nvSpPr>
          <p:cNvPr id="77" name="Freeform: Shape 76">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79" name="Freeform: Shape 78">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D344D68C-82AE-416B-9983-0460B8A6A2F0}"/>
              </a:ext>
            </a:extLst>
          </p:cNvPr>
          <p:cNvSpPr>
            <a:spLocks noGrp="1"/>
          </p:cNvSpPr>
          <p:nvPr>
            <p:ph idx="1"/>
          </p:nvPr>
        </p:nvSpPr>
        <p:spPr>
          <a:xfrm>
            <a:off x="2020185" y="2125737"/>
            <a:ext cx="4593817" cy="4044463"/>
          </a:xfrm>
        </p:spPr>
        <p:txBody>
          <a:bodyPr>
            <a:normAutofit/>
          </a:bodyPr>
          <a:lstStyle/>
          <a:p>
            <a:pPr marL="0" indent="0">
              <a:buNone/>
            </a:pPr>
            <a:r>
              <a:rPr lang="et-EE" dirty="0">
                <a:latin typeface="Aldhabi" panose="01000000000000000000" pitchFamily="2" charset="-78"/>
                <a:ea typeface="Batang" panose="02030600000101010101" pitchFamily="18" charset="-127"/>
                <a:cs typeface="Aldhabi" panose="01000000000000000000" pitchFamily="2" charset="-78"/>
              </a:rPr>
              <a:t>Pakuksime külastajatele n-ö eelleiva või -saia asemel hoopis kilgileibasid. Samuti oleks võimalik pakkuda neid ka kaetud suupistetena. Pakuksime kilgisnäkke salati garneeringuna või suupisteteks mõne roa kõrvale.</a:t>
            </a:r>
          </a:p>
          <a:p>
            <a:pPr marL="0" indent="0">
              <a:buNone/>
            </a:pPr>
            <a:r>
              <a:rPr lang="et-EE" dirty="0">
                <a:latin typeface="Aldhabi" panose="01000000000000000000" pitchFamily="2" charset="-78"/>
                <a:ea typeface="Batang" panose="02030600000101010101" pitchFamily="18" charset="-127"/>
                <a:cs typeface="Aldhabi" panose="01000000000000000000" pitchFamily="2" charset="-78"/>
              </a:rPr>
              <a:t>Menüü koostamisel oleme arvestanud nii allergiate, talumatustega kui ka taimetoidu olemasoluga.</a:t>
            </a:r>
          </a:p>
          <a:p>
            <a:pPr marL="0" indent="0">
              <a:buNone/>
            </a:pPr>
            <a:endParaRPr lang="et-EE" dirty="0">
              <a:latin typeface="Aldhabi" panose="01000000000000000000" pitchFamily="2" charset="-78"/>
              <a:ea typeface="Batang" panose="02030600000101010101" pitchFamily="18" charset="-127"/>
              <a:cs typeface="Aldhabi" panose="01000000000000000000" pitchFamily="2" charset="-78"/>
            </a:endParaRPr>
          </a:p>
          <a:p>
            <a:pPr marL="0" indent="0">
              <a:buNone/>
            </a:pPr>
            <a:endParaRPr lang="et-EE" dirty="0">
              <a:latin typeface="Aldhabi" panose="01000000000000000000" pitchFamily="2" charset="-78"/>
              <a:ea typeface="Batang" panose="02030600000101010101" pitchFamily="18" charset="-127"/>
              <a:cs typeface="Aldhabi" panose="01000000000000000000" pitchFamily="2" charset="-78"/>
            </a:endParaRPr>
          </a:p>
          <a:p>
            <a:pPr marL="0" indent="0">
              <a:buNone/>
            </a:pPr>
            <a:endParaRPr lang="et-EE" dirty="0"/>
          </a:p>
        </p:txBody>
      </p:sp>
      <p:sp>
        <p:nvSpPr>
          <p:cNvPr id="81" name="Freeform: Shape 80">
            <a:extLst>
              <a:ext uri="{FF2B5EF4-FFF2-40B4-BE49-F238E27FC236}">
                <a16:creationId xmlns:a16="http://schemas.microsoft.com/office/drawing/2014/main" id="{F8875E4C-CFFE-4552-ABC7-175C3CB75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83" name="Freeform: Shape 82">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Freeform: Shape 84">
            <a:extLst>
              <a:ext uri="{FF2B5EF4-FFF2-40B4-BE49-F238E27FC236}">
                <a16:creationId xmlns:a16="http://schemas.microsoft.com/office/drawing/2014/main" id="{53812026-3FC6-44DA-94EF-3B8164049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052" name="Picture 4" descr="E-pood – Greenbite">
            <a:extLst>
              <a:ext uri="{FF2B5EF4-FFF2-40B4-BE49-F238E27FC236}">
                <a16:creationId xmlns:a16="http://schemas.microsoft.com/office/drawing/2014/main" id="{F110791C-95F0-4614-8C0B-7327F3096F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48" t="8760" r="27408" b="4027"/>
          <a:stretch/>
        </p:blipFill>
        <p:spPr bwMode="auto">
          <a:xfrm>
            <a:off x="6687399" y="3109423"/>
            <a:ext cx="3120974" cy="3162532"/>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2674273-DAEB-4028-919E-89ABD0E1A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
          <a:stretch/>
        </p:blipFill>
        <p:spPr bwMode="auto">
          <a:xfrm>
            <a:off x="8444193" y="156675"/>
            <a:ext cx="2952748" cy="2952748"/>
          </a:xfrm>
          <a:custGeom>
            <a:avLst/>
            <a:gdLst/>
            <a:ahLst/>
            <a:cxnLst/>
            <a:rect l="l" t="t" r="r" b="b"/>
            <a:pathLst>
              <a:path w="2361890" h="2361890">
                <a:moveTo>
                  <a:pt x="1180945" y="0"/>
                </a:moveTo>
                <a:cubicBezTo>
                  <a:pt x="1833163" y="0"/>
                  <a:pt x="2361890" y="528727"/>
                  <a:pt x="2361890" y="1180945"/>
                </a:cubicBezTo>
                <a:cubicBezTo>
                  <a:pt x="2361890" y="1833163"/>
                  <a:pt x="1833163" y="2361890"/>
                  <a:pt x="1180945" y="2361890"/>
                </a:cubicBezTo>
                <a:cubicBezTo>
                  <a:pt x="528727" y="2361890"/>
                  <a:pt x="0" y="1833163"/>
                  <a:pt x="0" y="1180945"/>
                </a:cubicBezTo>
                <a:cubicBezTo>
                  <a:pt x="0" y="528727"/>
                  <a:pt x="528727" y="0"/>
                  <a:pt x="1180945" y="0"/>
                </a:cubicBezTo>
                <a:close/>
              </a:path>
            </a:pathLst>
          </a:custGeom>
          <a:noFill/>
          <a:extLst>
            <a:ext uri="{909E8E84-426E-40DD-AFC4-6F175D3DCCD1}">
              <a14:hiddenFill xmlns:a14="http://schemas.microsoft.com/office/drawing/2010/main">
                <a:solidFill>
                  <a:srgbClr val="FFFFFF"/>
                </a:solidFill>
              </a14:hiddenFill>
            </a:ext>
          </a:extLst>
        </p:spPr>
      </p:pic>
      <p:grpSp>
        <p:nvGrpSpPr>
          <p:cNvPr id="87"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88" name="Freeform: Shape 87">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704029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2" name="Freeform: Shape 11">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8" name="Oval 17">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20" name="Rectangle 19">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0F0C2E5D-B08F-4A99-9D15-59D33148FE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47167"/>
            <a:ext cx="1861854" cy="717514"/>
            <a:chOff x="0" y="238499"/>
            <a:chExt cx="1861854" cy="717514"/>
          </a:xfrm>
        </p:grpSpPr>
        <p:grpSp>
          <p:nvGrpSpPr>
            <p:cNvPr id="23" name="Group 22">
              <a:extLst>
                <a:ext uri="{FF2B5EF4-FFF2-40B4-BE49-F238E27FC236}">
                  <a16:creationId xmlns:a16="http://schemas.microsoft.com/office/drawing/2014/main" id="{07B8F35D-FB89-4C40-8A99-E46DDA02132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solidFill>
              <a:srgbClr val="FFFFFF"/>
            </a:solidFill>
          </p:grpSpPr>
          <p:sp>
            <p:nvSpPr>
              <p:cNvPr id="27" name="Freeform: Shape 26">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8" name="Freeform: Shape 27">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nvGrpSpPr>
            <p:cNvPr id="24" name="Group 23">
              <a:extLst>
                <a:ext uri="{FF2B5EF4-FFF2-40B4-BE49-F238E27FC236}">
                  <a16:creationId xmlns:a16="http://schemas.microsoft.com/office/drawing/2014/main" id="{55FC669C-CD13-4F4A-AFFF-4029D34F2DB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238499"/>
              <a:ext cx="1861854" cy="717514"/>
              <a:chOff x="0" y="604259"/>
              <a:chExt cx="1861854" cy="717514"/>
            </a:xfrm>
            <a:solidFill>
              <a:schemeClr val="tx1"/>
            </a:solidFill>
          </p:grpSpPr>
          <p:sp>
            <p:nvSpPr>
              <p:cNvPr id="25" name="Freeform: Shape 24">
                <a:extLst>
                  <a:ext uri="{FF2B5EF4-FFF2-40B4-BE49-F238E27FC236}">
                    <a16:creationId xmlns:a16="http://schemas.microsoft.com/office/drawing/2014/main" id="{6617B5AA-8A0D-41D3-B2EF-8BC53E3B7D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60425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6" name="Freeform: Shape 25">
                <a:extLst>
                  <a:ext uri="{FF2B5EF4-FFF2-40B4-BE49-F238E27FC236}">
                    <a16:creationId xmlns:a16="http://schemas.microsoft.com/office/drawing/2014/main" id="{572EB308-9A4E-4332-A908-22F2978D7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04399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grpSp>
      <p:grpSp>
        <p:nvGrpSpPr>
          <p:cNvPr id="30" name="Group 29">
            <a:extLst>
              <a:ext uri="{FF2B5EF4-FFF2-40B4-BE49-F238E27FC236}">
                <a16:creationId xmlns:a16="http://schemas.microsoft.com/office/drawing/2014/main" id="{BB7A900B-006E-46F4-831E-5AABAEE45E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4492" y="1103896"/>
            <a:ext cx="4965868" cy="4598497"/>
            <a:chOff x="1674895" y="1345036"/>
            <a:chExt cx="5428610" cy="4210939"/>
          </a:xfrm>
        </p:grpSpPr>
        <p:sp>
          <p:nvSpPr>
            <p:cNvPr id="31" name="Rectangle 30">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AD33695-C117-4AEE-9AF5-65F13C6CC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4" name="Rectangle 33">
            <a:extLst>
              <a:ext uri="{FF2B5EF4-FFF2-40B4-BE49-F238E27FC236}">
                <a16:creationId xmlns:a16="http://schemas.microsoft.com/office/drawing/2014/main" id="{90A7F83A-9728-4030-8E45-9ECF1ABCC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039" y="1073782"/>
            <a:ext cx="4860256" cy="452926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7129AD-C25C-4812-B0A8-97C4BCD08DB1}"/>
              </a:ext>
            </a:extLst>
          </p:cNvPr>
          <p:cNvSpPr>
            <a:spLocks noGrp="1"/>
          </p:cNvSpPr>
          <p:nvPr>
            <p:ph type="title"/>
          </p:nvPr>
        </p:nvSpPr>
        <p:spPr>
          <a:xfrm>
            <a:off x="838200" y="1254952"/>
            <a:ext cx="4324642" cy="2939655"/>
          </a:xfrm>
        </p:spPr>
        <p:txBody>
          <a:bodyPr vert="horz" lIns="91440" tIns="45720" rIns="91440" bIns="45720" rtlCol="0" anchor="b">
            <a:normAutofit/>
          </a:bodyPr>
          <a:lstStyle/>
          <a:p>
            <a:pPr algn="ctr"/>
            <a:r>
              <a:rPr lang="et-EE" sz="3300" b="1" cap="all" spc="1500" dirty="0">
                <a:ea typeface="Source Sans Pro SemiBold" panose="020B0603030403020204" pitchFamily="34" charset="0"/>
              </a:rPr>
              <a:t>Restorani menüü</a:t>
            </a:r>
          </a:p>
        </p:txBody>
      </p:sp>
      <p:sp>
        <p:nvSpPr>
          <p:cNvPr id="36" name="Freeform: Shape 35">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Freeform: Shape 37">
            <a:extLst>
              <a:ext uri="{FF2B5EF4-FFF2-40B4-BE49-F238E27FC236}">
                <a16:creationId xmlns:a16="http://schemas.microsoft.com/office/drawing/2014/main" id="{FEA9761C-7BB2-45E5-A5DB-A0B353624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790119" y="0"/>
            <a:ext cx="1401881" cy="134503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0" name="Oval 39">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4" y="4727300"/>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8E44D629-6B8E-4D88-A77E-149C0ED03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634" y="4727300"/>
            <a:ext cx="319941" cy="31994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5" descr="Graphical user interface, website&#10;&#10;Description automatically generated">
            <a:extLst>
              <a:ext uri="{FF2B5EF4-FFF2-40B4-BE49-F238E27FC236}">
                <a16:creationId xmlns:a16="http://schemas.microsoft.com/office/drawing/2014/main" id="{FAE43DFE-06B4-45B0-83E5-2B273B378F10}"/>
              </a:ext>
            </a:extLst>
          </p:cNvPr>
          <p:cNvPicPr>
            <a:picLocks noChangeAspect="1"/>
          </p:cNvPicPr>
          <p:nvPr/>
        </p:nvPicPr>
        <p:blipFill rotWithShape="1">
          <a:blip r:embed="rId2">
            <a:extLst>
              <a:ext uri="{28A0092B-C50C-407E-A947-70E740481C1C}">
                <a14:useLocalDpi xmlns:a14="http://schemas.microsoft.com/office/drawing/2010/main" val="0"/>
              </a:ext>
            </a:extLst>
          </a:blip>
          <a:srcRect l="20371" r="7112" b="-2"/>
          <a:stretch/>
        </p:blipFill>
        <p:spPr>
          <a:xfrm>
            <a:off x="6094114" y="1321031"/>
            <a:ext cx="5428611" cy="4210940"/>
          </a:xfrm>
          <a:prstGeom prst="rect">
            <a:avLst/>
          </a:prstGeom>
          <a:ln w="28575">
            <a:noFill/>
          </a:ln>
        </p:spPr>
      </p:pic>
      <p:grpSp>
        <p:nvGrpSpPr>
          <p:cNvPr id="44"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rgbClr val="FFFFFF"/>
          </a:solidFill>
        </p:grpSpPr>
        <p:sp>
          <p:nvSpPr>
            <p:cNvPr id="45" name="Freeform: Shape 44">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grpSp>
        <p:nvGrpSpPr>
          <p:cNvPr id="51" name="Graphic 185">
            <a:extLst>
              <a:ext uri="{FF2B5EF4-FFF2-40B4-BE49-F238E27FC236}">
                <a16:creationId xmlns:a16="http://schemas.microsoft.com/office/drawing/2014/main" id="{8B6BCBAB-41A5-4D6D-8C9B-55E3AA6FCC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3907" y="5801515"/>
            <a:ext cx="1054466" cy="469689"/>
            <a:chOff x="9841624" y="4115729"/>
            <a:chExt cx="602169" cy="268223"/>
          </a:xfrm>
          <a:solidFill>
            <a:schemeClr val="tx1"/>
          </a:solidFill>
        </p:grpSpPr>
        <p:sp>
          <p:nvSpPr>
            <p:cNvPr id="52" name="Freeform: Shape 51">
              <a:extLst>
                <a:ext uri="{FF2B5EF4-FFF2-40B4-BE49-F238E27FC236}">
                  <a16:creationId xmlns:a16="http://schemas.microsoft.com/office/drawing/2014/main" id="{755217F1-B506-4443-A399-CFFA441CD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B8C0F31-7A0C-4630-A379-0B4719A1F7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2D43873-56D9-4AC1-AB59-A1E78D679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B2197D5-22E1-47CC-83CF-9E64CCD57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5DC5D97-506B-47F6-B9A7-D8FA26C88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TextBox 6">
            <a:extLst>
              <a:ext uri="{FF2B5EF4-FFF2-40B4-BE49-F238E27FC236}">
                <a16:creationId xmlns:a16="http://schemas.microsoft.com/office/drawing/2014/main" id="{BE964B0A-AF3A-486B-B7F8-5EDCBA5B7BA0}"/>
              </a:ext>
            </a:extLst>
          </p:cNvPr>
          <p:cNvSpPr txBox="1"/>
          <p:nvPr/>
        </p:nvSpPr>
        <p:spPr>
          <a:xfrm>
            <a:off x="6657868" y="5020412"/>
            <a:ext cx="4965868" cy="646331"/>
          </a:xfrm>
          <a:prstGeom prst="rect">
            <a:avLst/>
          </a:prstGeom>
          <a:noFill/>
        </p:spPr>
        <p:txBody>
          <a:bodyPr wrap="square" rtlCol="0">
            <a:spAutoFit/>
          </a:bodyPr>
          <a:lstStyle/>
          <a:p>
            <a:r>
              <a:rPr lang="et-EE" dirty="0">
                <a:hlinkClick r:id="rId3"/>
              </a:rPr>
              <a:t>https://drive.google.com/drive/folders/1vUY3-rpVgGIFM7yOf3KXWsq1qJWqUkR1?usp=sharing</a:t>
            </a:r>
            <a:r>
              <a:rPr lang="et-EE" dirty="0"/>
              <a:t> </a:t>
            </a:r>
          </a:p>
        </p:txBody>
      </p:sp>
      <p:sp>
        <p:nvSpPr>
          <p:cNvPr id="41" name="Footer Placeholder 4">
            <a:extLst>
              <a:ext uri="{FF2B5EF4-FFF2-40B4-BE49-F238E27FC236}">
                <a16:creationId xmlns:a16="http://schemas.microsoft.com/office/drawing/2014/main" id="{587B32E6-46AC-4466-9D28-E3ED237D2FC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43" name="Date Placeholder 3">
            <a:extLst>
              <a:ext uri="{FF2B5EF4-FFF2-40B4-BE49-F238E27FC236}">
                <a16:creationId xmlns:a16="http://schemas.microsoft.com/office/drawing/2014/main" id="{27C0BAEE-A421-42E8-8317-B7C7DA345185}"/>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r>
              <a:rPr lang="et-EE" dirty="0"/>
              <a:t>2021</a:t>
            </a:r>
            <a:endParaRPr lang="en-US" dirty="0"/>
          </a:p>
        </p:txBody>
      </p:sp>
      <p:sp>
        <p:nvSpPr>
          <p:cNvPr id="50" name="TextBox 49">
            <a:extLst>
              <a:ext uri="{FF2B5EF4-FFF2-40B4-BE49-F238E27FC236}">
                <a16:creationId xmlns:a16="http://schemas.microsoft.com/office/drawing/2014/main" id="{BFD99D2C-EEFF-42F2-8523-34CA369A3FE8}"/>
              </a:ext>
            </a:extLst>
          </p:cNvPr>
          <p:cNvSpPr txBox="1"/>
          <p:nvPr/>
        </p:nvSpPr>
        <p:spPr>
          <a:xfrm>
            <a:off x="10394116" y="6323598"/>
            <a:ext cx="6095128" cy="338554"/>
          </a:xfrm>
          <a:prstGeom prst="rect">
            <a:avLst/>
          </a:prstGeom>
          <a:noFill/>
        </p:spPr>
        <p:txBody>
          <a:bodyPr wrap="square">
            <a:spAutoFit/>
          </a:bodyPr>
          <a:lstStyle/>
          <a:p>
            <a:fld id="{B5CEABB6-07DC-46E8-9B57-56EC44A396E5}" type="slidenum">
              <a:rPr lang="en-US" sz="1600" smtClean="0"/>
              <a:pPr/>
              <a:t>27</a:t>
            </a:fld>
            <a:endParaRPr lang="en-US" sz="1600" dirty="0"/>
          </a:p>
        </p:txBody>
      </p:sp>
    </p:spTree>
    <p:extLst>
      <p:ext uri="{BB962C8B-B14F-4D97-AF65-F5344CB8AC3E}">
        <p14:creationId xmlns:p14="http://schemas.microsoft.com/office/powerpoint/2010/main" val="498724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4C87-9DF5-405C-9AF7-6A93F562A111}"/>
              </a:ext>
            </a:extLst>
          </p:cNvPr>
          <p:cNvSpPr>
            <a:spLocks noGrp="1"/>
          </p:cNvSpPr>
          <p:nvPr>
            <p:ph type="title"/>
          </p:nvPr>
        </p:nvSpPr>
        <p:spPr>
          <a:xfrm>
            <a:off x="838200" y="319658"/>
            <a:ext cx="10515600" cy="1325563"/>
          </a:xfrm>
        </p:spPr>
        <p:txBody>
          <a:bodyPr/>
          <a:lstStyle/>
          <a:p>
            <a:r>
              <a:rPr lang="et-EE" dirty="0">
                <a:latin typeface="Batang" panose="02030600000101010101" pitchFamily="18" charset="-127"/>
                <a:ea typeface="Batang" panose="02030600000101010101" pitchFamily="18" charset="-127"/>
              </a:rPr>
              <a:t>Uued töökohad</a:t>
            </a:r>
            <a:endParaRPr lang="et-EE" dirty="0"/>
          </a:p>
        </p:txBody>
      </p:sp>
      <p:sp>
        <p:nvSpPr>
          <p:cNvPr id="9" name="Text Placeholder 8">
            <a:extLst>
              <a:ext uri="{FF2B5EF4-FFF2-40B4-BE49-F238E27FC236}">
                <a16:creationId xmlns:a16="http://schemas.microsoft.com/office/drawing/2014/main" id="{CECBCFAE-A490-4000-B5CD-62DA8825EADC}"/>
              </a:ext>
            </a:extLst>
          </p:cNvPr>
          <p:cNvSpPr>
            <a:spLocks noGrp="1"/>
          </p:cNvSpPr>
          <p:nvPr>
            <p:ph type="body" idx="1"/>
          </p:nvPr>
        </p:nvSpPr>
        <p:spPr>
          <a:xfrm>
            <a:off x="862014" y="1270313"/>
            <a:ext cx="5157787" cy="823912"/>
          </a:xfrm>
        </p:spPr>
        <p:txBody>
          <a:bodyPr/>
          <a:lstStyle/>
          <a:p>
            <a:r>
              <a:rPr lang="et-EE" dirty="0"/>
              <a:t>Kuupalk</a:t>
            </a:r>
          </a:p>
        </p:txBody>
      </p:sp>
      <p:sp>
        <p:nvSpPr>
          <p:cNvPr id="3" name="Content Placeholder 2">
            <a:extLst>
              <a:ext uri="{FF2B5EF4-FFF2-40B4-BE49-F238E27FC236}">
                <a16:creationId xmlns:a16="http://schemas.microsoft.com/office/drawing/2014/main" id="{2642A36D-4952-4135-A18C-4F306895456A}"/>
              </a:ext>
            </a:extLst>
          </p:cNvPr>
          <p:cNvSpPr>
            <a:spLocks noGrp="1"/>
          </p:cNvSpPr>
          <p:nvPr>
            <p:ph sz="half" idx="2"/>
          </p:nvPr>
        </p:nvSpPr>
        <p:spPr>
          <a:xfrm>
            <a:off x="836612" y="2302998"/>
            <a:ext cx="5157787" cy="3799738"/>
          </a:xfrm>
        </p:spPr>
        <p:txBody>
          <a:bodyPr>
            <a:noAutofit/>
          </a:bodyPr>
          <a:lstStyle/>
          <a:p>
            <a:pPr rtl="0">
              <a:spcBef>
                <a:spcPts val="0"/>
              </a:spcBef>
              <a:spcAft>
                <a:spcPts val="1200"/>
              </a:spcAft>
            </a:pPr>
            <a:r>
              <a:rPr lang="et-EE" b="0" i="0" u="none" strike="noStrike" dirty="0">
                <a:solidFill>
                  <a:srgbClr val="000000"/>
                </a:solidFill>
                <a:effectLst/>
                <a:latin typeface="Aldhabi" panose="01000000000000000000" pitchFamily="2" charset="-78"/>
                <a:cs typeface="Aldhabi" panose="01000000000000000000" pitchFamily="2" charset="-78"/>
              </a:rPr>
              <a:t>Kokad </a:t>
            </a:r>
            <a:r>
              <a:rPr lang="et-EE" b="0" i="0" u="none" strike="noStrike" dirty="0">
                <a:solidFill>
                  <a:srgbClr val="262626"/>
                </a:solidFill>
                <a:effectLst/>
                <a:latin typeface="Aldhabi" panose="01000000000000000000" pitchFamily="2" charset="-78"/>
                <a:cs typeface="Aldhabi" panose="01000000000000000000" pitchFamily="2" charset="-78"/>
              </a:rPr>
              <a:t>623 - 1 156 EUR</a:t>
            </a:r>
            <a:endParaRPr lang="et-EE" b="0" dirty="0">
              <a:effectLst/>
              <a:latin typeface="Aldhabi" panose="01000000000000000000" pitchFamily="2" charset="-78"/>
              <a:cs typeface="Aldhabi" panose="01000000000000000000" pitchFamily="2" charset="-78"/>
            </a:endParaRPr>
          </a:p>
          <a:p>
            <a:pPr rtl="0">
              <a:spcBef>
                <a:spcPts val="0"/>
              </a:spcBef>
              <a:spcAft>
                <a:spcPts val="1200"/>
              </a:spcAft>
            </a:pPr>
            <a:r>
              <a:rPr lang="et-EE" b="0" i="0" u="none" strike="noStrike" dirty="0">
                <a:solidFill>
                  <a:srgbClr val="000000"/>
                </a:solidFill>
                <a:effectLst/>
                <a:latin typeface="Aldhabi" panose="01000000000000000000" pitchFamily="2" charset="-78"/>
                <a:cs typeface="Aldhabi" panose="01000000000000000000" pitchFamily="2" charset="-78"/>
              </a:rPr>
              <a:t>Koka-abid/Köögiabi 584 - 978 EUR</a:t>
            </a:r>
            <a:endParaRPr lang="et-EE" b="0" dirty="0">
              <a:effectLst/>
              <a:latin typeface="Aldhabi" panose="01000000000000000000" pitchFamily="2" charset="-78"/>
              <a:cs typeface="Aldhabi" panose="01000000000000000000" pitchFamily="2" charset="-78"/>
            </a:endParaRPr>
          </a:p>
          <a:p>
            <a:pPr rtl="0">
              <a:spcBef>
                <a:spcPts val="0"/>
              </a:spcBef>
              <a:spcAft>
                <a:spcPts val="1200"/>
              </a:spcAft>
            </a:pPr>
            <a:r>
              <a:rPr lang="et-EE" b="0" i="0" u="none" strike="noStrike" dirty="0">
                <a:solidFill>
                  <a:srgbClr val="000000"/>
                </a:solidFill>
                <a:effectLst/>
                <a:latin typeface="Aldhabi" panose="01000000000000000000" pitchFamily="2" charset="-78"/>
                <a:cs typeface="Aldhabi" panose="01000000000000000000" pitchFamily="2" charset="-78"/>
              </a:rPr>
              <a:t>Peakokk 807 - 1 742 EUR </a:t>
            </a:r>
            <a:endParaRPr lang="et-EE" b="0" dirty="0">
              <a:effectLst/>
              <a:latin typeface="Aldhabi" panose="01000000000000000000" pitchFamily="2" charset="-78"/>
              <a:cs typeface="Aldhabi" panose="01000000000000000000" pitchFamily="2" charset="-78"/>
            </a:endParaRPr>
          </a:p>
          <a:p>
            <a:pPr rtl="0">
              <a:spcBef>
                <a:spcPts val="0"/>
              </a:spcBef>
              <a:spcAft>
                <a:spcPts val="1200"/>
              </a:spcAft>
            </a:pPr>
            <a:r>
              <a:rPr lang="et-EE" b="0" i="0" u="none" strike="noStrike" dirty="0">
                <a:solidFill>
                  <a:srgbClr val="000000"/>
                </a:solidFill>
                <a:effectLst/>
                <a:latin typeface="Aldhabi" panose="01000000000000000000" pitchFamily="2" charset="-78"/>
                <a:cs typeface="Aldhabi" panose="01000000000000000000" pitchFamily="2" charset="-78"/>
              </a:rPr>
              <a:t>Teenindajad 604 - 1 024 EUR </a:t>
            </a:r>
            <a:endParaRPr lang="et-EE" b="0" dirty="0">
              <a:effectLst/>
              <a:latin typeface="Aldhabi" panose="01000000000000000000" pitchFamily="2" charset="-78"/>
              <a:cs typeface="Aldhabi" panose="01000000000000000000" pitchFamily="2" charset="-78"/>
            </a:endParaRPr>
          </a:p>
          <a:p>
            <a:pPr rtl="0">
              <a:spcBef>
                <a:spcPts val="0"/>
              </a:spcBef>
              <a:spcAft>
                <a:spcPts val="1200"/>
              </a:spcAft>
            </a:pPr>
            <a:r>
              <a:rPr lang="et-EE" b="0" i="0" u="none" strike="noStrike" dirty="0" err="1">
                <a:solidFill>
                  <a:srgbClr val="000000"/>
                </a:solidFill>
                <a:effectLst/>
                <a:latin typeface="Aldhabi" panose="01000000000000000000" pitchFamily="2" charset="-78"/>
                <a:cs typeface="Aldhabi" panose="01000000000000000000" pitchFamily="2" charset="-78"/>
              </a:rPr>
              <a:t>Aquapoonika</a:t>
            </a:r>
            <a:r>
              <a:rPr lang="et-EE" b="0" i="0" u="none" strike="noStrike" dirty="0">
                <a:solidFill>
                  <a:srgbClr val="000000"/>
                </a:solidFill>
                <a:effectLst/>
                <a:latin typeface="Aldhabi" panose="01000000000000000000" pitchFamily="2" charset="-78"/>
                <a:cs typeface="Aldhabi" panose="01000000000000000000" pitchFamily="2" charset="-78"/>
              </a:rPr>
              <a:t> hooldaja - -</a:t>
            </a:r>
            <a:endParaRPr lang="et-EE" b="0" dirty="0">
              <a:effectLst/>
              <a:latin typeface="Aldhabi" panose="01000000000000000000" pitchFamily="2" charset="-78"/>
              <a:cs typeface="Aldhabi" panose="01000000000000000000" pitchFamily="2" charset="-78"/>
            </a:endParaRPr>
          </a:p>
          <a:p>
            <a:pPr rtl="0">
              <a:spcBef>
                <a:spcPts val="0"/>
              </a:spcBef>
              <a:spcAft>
                <a:spcPts val="1200"/>
              </a:spcAft>
            </a:pPr>
            <a:r>
              <a:rPr lang="et-EE" b="0" i="0" u="none" strike="noStrike" dirty="0">
                <a:solidFill>
                  <a:srgbClr val="000000"/>
                </a:solidFill>
                <a:effectLst/>
                <a:latin typeface="Aldhabi" panose="01000000000000000000" pitchFamily="2" charset="-78"/>
                <a:cs typeface="Aldhabi" panose="01000000000000000000" pitchFamily="2" charset="-78"/>
              </a:rPr>
              <a:t>Restorani juhataja 1 </a:t>
            </a:r>
            <a:r>
              <a:rPr lang="et-EE" dirty="0">
                <a:solidFill>
                  <a:srgbClr val="000000"/>
                </a:solidFill>
                <a:latin typeface="Aldhabi" panose="01000000000000000000" pitchFamily="2" charset="-78"/>
                <a:cs typeface="Aldhabi" panose="01000000000000000000" pitchFamily="2" charset="-78"/>
              </a:rPr>
              <a:t>500</a:t>
            </a:r>
            <a:r>
              <a:rPr lang="et-EE" b="0" i="0" u="none" strike="noStrike" dirty="0">
                <a:solidFill>
                  <a:srgbClr val="000000"/>
                </a:solidFill>
                <a:effectLst/>
                <a:latin typeface="Aldhabi" panose="01000000000000000000" pitchFamily="2" charset="-78"/>
                <a:cs typeface="Aldhabi" panose="01000000000000000000" pitchFamily="2" charset="-78"/>
              </a:rPr>
              <a:t> EUR</a:t>
            </a:r>
            <a:endParaRPr lang="et-EE" b="0" dirty="0">
              <a:effectLst/>
              <a:latin typeface="Aldhabi" panose="01000000000000000000" pitchFamily="2" charset="-78"/>
              <a:cs typeface="Aldhabi" panose="01000000000000000000" pitchFamily="2" charset="-78"/>
            </a:endParaRPr>
          </a:p>
          <a:p>
            <a:pPr rtl="0">
              <a:spcBef>
                <a:spcPts val="0"/>
              </a:spcBef>
              <a:spcAft>
                <a:spcPts val="1200"/>
              </a:spcAft>
            </a:pPr>
            <a:r>
              <a:rPr lang="et-EE" b="0" i="0" u="none" strike="noStrike" dirty="0">
                <a:solidFill>
                  <a:srgbClr val="000000"/>
                </a:solidFill>
                <a:effectLst/>
                <a:latin typeface="Aldhabi" panose="01000000000000000000" pitchFamily="2" charset="-78"/>
                <a:cs typeface="Aldhabi" panose="01000000000000000000" pitchFamily="2" charset="-78"/>
              </a:rPr>
              <a:t>*Talupidajad/Põllumehed </a:t>
            </a:r>
          </a:p>
          <a:p>
            <a:pPr marL="0" indent="0" rtl="0">
              <a:spcBef>
                <a:spcPts val="0"/>
              </a:spcBef>
              <a:spcAft>
                <a:spcPts val="1200"/>
              </a:spcAft>
              <a:buNone/>
            </a:pPr>
            <a:br>
              <a:rPr lang="en-GB" sz="2600" dirty="0">
                <a:latin typeface="Aldhabi" panose="01000000000000000000" pitchFamily="2" charset="-78"/>
                <a:cs typeface="Aldhabi" panose="01000000000000000000" pitchFamily="2" charset="-78"/>
              </a:rPr>
            </a:br>
            <a:endParaRPr lang="en-GB" sz="2600" b="0" i="0" u="none" strike="noStrike" dirty="0">
              <a:solidFill>
                <a:srgbClr val="000000"/>
              </a:solidFill>
              <a:effectLst/>
              <a:latin typeface="Aldhabi" panose="01000000000000000000" pitchFamily="2" charset="-78"/>
              <a:cs typeface="Aldhabi" panose="01000000000000000000" pitchFamily="2" charset="-78"/>
            </a:endParaRPr>
          </a:p>
        </p:txBody>
      </p:sp>
      <p:sp>
        <p:nvSpPr>
          <p:cNvPr id="10" name="Text Placeholder 9">
            <a:extLst>
              <a:ext uri="{FF2B5EF4-FFF2-40B4-BE49-F238E27FC236}">
                <a16:creationId xmlns:a16="http://schemas.microsoft.com/office/drawing/2014/main" id="{E7777AC4-3779-4082-BC57-F5944FD9E1A6}"/>
              </a:ext>
            </a:extLst>
          </p:cNvPr>
          <p:cNvSpPr>
            <a:spLocks noGrp="1"/>
          </p:cNvSpPr>
          <p:nvPr>
            <p:ph type="body" sz="quarter" idx="3"/>
          </p:nvPr>
        </p:nvSpPr>
        <p:spPr>
          <a:xfrm>
            <a:off x="6172200" y="1271419"/>
            <a:ext cx="5183188" cy="823912"/>
          </a:xfrm>
        </p:spPr>
        <p:txBody>
          <a:bodyPr/>
          <a:lstStyle/>
          <a:p>
            <a:r>
              <a:rPr lang="et-EE" dirty="0"/>
              <a:t>Tunnipalk</a:t>
            </a:r>
          </a:p>
        </p:txBody>
      </p:sp>
      <p:sp>
        <p:nvSpPr>
          <p:cNvPr id="12" name="Content Placeholder 11">
            <a:extLst>
              <a:ext uri="{FF2B5EF4-FFF2-40B4-BE49-F238E27FC236}">
                <a16:creationId xmlns:a16="http://schemas.microsoft.com/office/drawing/2014/main" id="{214EA7BB-319A-430C-A543-441F8646615E}"/>
              </a:ext>
            </a:extLst>
          </p:cNvPr>
          <p:cNvSpPr>
            <a:spLocks noGrp="1"/>
          </p:cNvSpPr>
          <p:nvPr>
            <p:ph sz="quarter" idx="4"/>
          </p:nvPr>
        </p:nvSpPr>
        <p:spPr>
          <a:xfrm>
            <a:off x="6170612" y="2302998"/>
            <a:ext cx="5183188" cy="3684588"/>
          </a:xfrm>
        </p:spPr>
        <p:txBody>
          <a:bodyPr>
            <a:normAutofit fontScale="92500" lnSpcReduction="10000"/>
          </a:bodyPr>
          <a:lstStyle/>
          <a:p>
            <a:r>
              <a:rPr lang="et-EE" sz="3400" b="0" i="0" u="none" strike="noStrike" dirty="0">
                <a:solidFill>
                  <a:srgbClr val="000000"/>
                </a:solidFill>
                <a:effectLst/>
                <a:latin typeface="Aldhabi" panose="01000000000000000000" pitchFamily="2" charset="-78"/>
                <a:cs typeface="Aldhabi" panose="01000000000000000000" pitchFamily="2" charset="-78"/>
              </a:rPr>
              <a:t>Kokad </a:t>
            </a:r>
            <a:r>
              <a:rPr lang="et-EE" sz="3400" dirty="0">
                <a:solidFill>
                  <a:srgbClr val="262626"/>
                </a:solidFill>
                <a:latin typeface="Aldhabi" panose="01000000000000000000" pitchFamily="2" charset="-78"/>
                <a:cs typeface="Aldhabi" panose="01000000000000000000" pitchFamily="2" charset="-78"/>
              </a:rPr>
              <a:t>6,7 - 8</a:t>
            </a:r>
            <a:r>
              <a:rPr lang="et-EE" sz="3400" b="0" i="0" u="none" strike="noStrike" dirty="0">
                <a:solidFill>
                  <a:srgbClr val="262626"/>
                </a:solidFill>
                <a:effectLst/>
                <a:latin typeface="Aldhabi" panose="01000000000000000000" pitchFamily="2" charset="-78"/>
                <a:cs typeface="Aldhabi" panose="01000000000000000000" pitchFamily="2" charset="-78"/>
              </a:rPr>
              <a:t> EUR</a:t>
            </a:r>
          </a:p>
          <a:p>
            <a:r>
              <a:rPr lang="et-EE" sz="3400" b="0" i="0" u="none" strike="noStrike" dirty="0">
                <a:solidFill>
                  <a:srgbClr val="000000"/>
                </a:solidFill>
                <a:effectLst/>
                <a:latin typeface="Aldhabi" panose="01000000000000000000" pitchFamily="2" charset="-78"/>
                <a:cs typeface="Aldhabi" panose="01000000000000000000" pitchFamily="2" charset="-78"/>
              </a:rPr>
              <a:t>Kokaabid/Köögiabi </a:t>
            </a:r>
            <a:r>
              <a:rPr lang="et-EE" sz="3400" dirty="0">
                <a:solidFill>
                  <a:srgbClr val="000000"/>
                </a:solidFill>
                <a:latin typeface="Aldhabi" panose="01000000000000000000" pitchFamily="2" charset="-78"/>
                <a:cs typeface="Aldhabi" panose="01000000000000000000" pitchFamily="2" charset="-78"/>
              </a:rPr>
              <a:t>4</a:t>
            </a:r>
            <a:r>
              <a:rPr lang="et-EE" sz="3400" b="0" i="0" u="none" strike="noStrike" dirty="0">
                <a:solidFill>
                  <a:srgbClr val="000000"/>
                </a:solidFill>
                <a:effectLst/>
                <a:latin typeface="Aldhabi" panose="01000000000000000000" pitchFamily="2" charset="-78"/>
                <a:cs typeface="Aldhabi" panose="01000000000000000000" pitchFamily="2" charset="-78"/>
              </a:rPr>
              <a:t> - </a:t>
            </a:r>
            <a:r>
              <a:rPr lang="et-EE" sz="3400" dirty="0">
                <a:solidFill>
                  <a:srgbClr val="000000"/>
                </a:solidFill>
                <a:latin typeface="Aldhabi" panose="01000000000000000000" pitchFamily="2" charset="-78"/>
                <a:cs typeface="Aldhabi" panose="01000000000000000000" pitchFamily="2" charset="-78"/>
              </a:rPr>
              <a:t>6</a:t>
            </a:r>
            <a:r>
              <a:rPr lang="et-EE" sz="3400" b="0" i="0" u="none" strike="noStrike" dirty="0">
                <a:solidFill>
                  <a:srgbClr val="000000"/>
                </a:solidFill>
                <a:effectLst/>
                <a:latin typeface="Aldhabi" panose="01000000000000000000" pitchFamily="2" charset="-78"/>
                <a:cs typeface="Aldhabi" panose="01000000000000000000" pitchFamily="2" charset="-78"/>
              </a:rPr>
              <a:t> EUR</a:t>
            </a:r>
          </a:p>
          <a:p>
            <a:r>
              <a:rPr lang="et-EE" sz="3400" b="0" i="0" u="none" strike="noStrike" dirty="0">
                <a:solidFill>
                  <a:srgbClr val="000000"/>
                </a:solidFill>
                <a:effectLst/>
                <a:latin typeface="Aldhabi" panose="01000000000000000000" pitchFamily="2" charset="-78"/>
                <a:cs typeface="Aldhabi" panose="01000000000000000000" pitchFamily="2" charset="-78"/>
              </a:rPr>
              <a:t>Peakokk</a:t>
            </a:r>
            <a:r>
              <a:rPr lang="et-EE" sz="3400" dirty="0">
                <a:solidFill>
                  <a:srgbClr val="000000"/>
                </a:solidFill>
                <a:latin typeface="Aldhabi" panose="01000000000000000000" pitchFamily="2" charset="-78"/>
                <a:cs typeface="Aldhabi" panose="01000000000000000000" pitchFamily="2" charset="-78"/>
              </a:rPr>
              <a:t> </a:t>
            </a:r>
            <a:r>
              <a:rPr lang="et-EE" sz="3400" b="0" i="0" u="none" strike="noStrike" dirty="0">
                <a:solidFill>
                  <a:srgbClr val="000000"/>
                </a:solidFill>
                <a:effectLst/>
                <a:latin typeface="Aldhabi" panose="01000000000000000000" pitchFamily="2" charset="-78"/>
                <a:cs typeface="Aldhabi" panose="01000000000000000000" pitchFamily="2" charset="-78"/>
              </a:rPr>
              <a:t>4,8 - 10,4 EUR</a:t>
            </a:r>
          </a:p>
          <a:p>
            <a:r>
              <a:rPr lang="et-EE" sz="3400" b="0" i="0" u="none" strike="noStrike" dirty="0">
                <a:solidFill>
                  <a:srgbClr val="000000"/>
                </a:solidFill>
                <a:effectLst/>
                <a:latin typeface="Aldhabi" panose="01000000000000000000" pitchFamily="2" charset="-78"/>
                <a:cs typeface="Aldhabi" panose="01000000000000000000" pitchFamily="2" charset="-78"/>
              </a:rPr>
              <a:t>Teenindajad/ baristad 7 EUR  abi 4 – 6 EUR.</a:t>
            </a:r>
          </a:p>
          <a:p>
            <a:r>
              <a:rPr lang="et-EE" sz="3400" b="0" i="0" u="none" strike="noStrike" dirty="0" err="1">
                <a:solidFill>
                  <a:srgbClr val="000000"/>
                </a:solidFill>
                <a:effectLst/>
                <a:latin typeface="Aldhabi" panose="01000000000000000000" pitchFamily="2" charset="-78"/>
                <a:cs typeface="Aldhabi" panose="01000000000000000000" pitchFamily="2" charset="-78"/>
              </a:rPr>
              <a:t>Aquapoonika</a:t>
            </a:r>
            <a:r>
              <a:rPr lang="et-EE" sz="3400" b="0" i="0" u="none" strike="noStrike" dirty="0">
                <a:solidFill>
                  <a:srgbClr val="000000"/>
                </a:solidFill>
                <a:effectLst/>
                <a:latin typeface="Aldhabi" panose="01000000000000000000" pitchFamily="2" charset="-78"/>
                <a:cs typeface="Aldhabi" panose="01000000000000000000" pitchFamily="2" charset="-78"/>
              </a:rPr>
              <a:t> hooldaja - -</a:t>
            </a:r>
            <a:endParaRPr lang="et-EE" sz="3400" b="0" dirty="0">
              <a:effectLst/>
              <a:latin typeface="Aldhabi" panose="01000000000000000000" pitchFamily="2" charset="-78"/>
              <a:cs typeface="Aldhabi" panose="01000000000000000000" pitchFamily="2" charset="-78"/>
            </a:endParaRPr>
          </a:p>
          <a:p>
            <a:r>
              <a:rPr lang="et-EE" sz="3400" b="0" i="0" u="none" strike="noStrike" dirty="0">
                <a:solidFill>
                  <a:srgbClr val="000000"/>
                </a:solidFill>
                <a:effectLst/>
                <a:latin typeface="Aldhabi" panose="01000000000000000000" pitchFamily="2" charset="-78"/>
                <a:cs typeface="Aldhabi" panose="01000000000000000000" pitchFamily="2" charset="-78"/>
              </a:rPr>
              <a:t>Restorani juhataja/ peakokk </a:t>
            </a:r>
            <a:r>
              <a:rPr lang="et-EE" sz="3600" b="0" i="0" u="none" strike="noStrike" dirty="0">
                <a:solidFill>
                  <a:srgbClr val="000000"/>
                </a:solidFill>
                <a:effectLst/>
                <a:latin typeface="Aldhabi" panose="01000000000000000000" pitchFamily="2" charset="-78"/>
                <a:cs typeface="Aldhabi" panose="01000000000000000000" pitchFamily="2" charset="-78"/>
              </a:rPr>
              <a:t>6,2 - 12,4 EUR</a:t>
            </a:r>
            <a:endParaRPr lang="et-EE" sz="3400" b="0" i="0" u="none" strike="noStrike" dirty="0">
              <a:solidFill>
                <a:srgbClr val="000000"/>
              </a:solidFill>
              <a:effectLst/>
              <a:latin typeface="Aldhabi" panose="01000000000000000000" pitchFamily="2" charset="-78"/>
              <a:cs typeface="Aldhabi" panose="01000000000000000000" pitchFamily="2" charset="-78"/>
            </a:endParaRPr>
          </a:p>
          <a:p>
            <a:r>
              <a:rPr lang="et-EE" sz="3400" b="0" i="0" u="none" strike="noStrike" dirty="0">
                <a:solidFill>
                  <a:srgbClr val="000000"/>
                </a:solidFill>
                <a:effectLst/>
                <a:latin typeface="Aldhabi" panose="01000000000000000000" pitchFamily="2" charset="-78"/>
                <a:cs typeface="Aldhabi" panose="01000000000000000000" pitchFamily="2" charset="-78"/>
              </a:rPr>
              <a:t>*Talupidajad/Põllumehed</a:t>
            </a:r>
            <a:endParaRPr lang="et-EE" sz="3400" dirty="0">
              <a:latin typeface="Aldhabi" panose="01000000000000000000" pitchFamily="2" charset="-78"/>
              <a:cs typeface="Aldhabi" panose="01000000000000000000" pitchFamily="2" charset="-78"/>
            </a:endParaRPr>
          </a:p>
          <a:p>
            <a:endParaRPr lang="en-GB" sz="2800" b="0" i="0" u="none" strike="noStrike" dirty="0">
              <a:solidFill>
                <a:srgbClr val="000000"/>
              </a:solidFill>
              <a:effectLst/>
              <a:latin typeface="Aldhabi" panose="01000000000000000000" pitchFamily="2" charset="-78"/>
              <a:cs typeface="Aldhabi" panose="01000000000000000000" pitchFamily="2" charset="-78"/>
            </a:endParaRPr>
          </a:p>
          <a:p>
            <a:endParaRPr lang="en-GB" sz="2800" b="0" i="0" u="none" strike="noStrike" dirty="0">
              <a:solidFill>
                <a:srgbClr val="262626"/>
              </a:solidFill>
              <a:effectLst/>
              <a:latin typeface="Aldhabi" panose="01000000000000000000" pitchFamily="2" charset="-78"/>
              <a:cs typeface="Aldhabi" panose="01000000000000000000" pitchFamily="2" charset="-78"/>
            </a:endParaRPr>
          </a:p>
          <a:p>
            <a:endParaRPr lang="et-EE" dirty="0"/>
          </a:p>
        </p:txBody>
      </p:sp>
      <p:sp>
        <p:nvSpPr>
          <p:cNvPr id="7" name="Footer Placeholder 4">
            <a:extLst>
              <a:ext uri="{FF2B5EF4-FFF2-40B4-BE49-F238E27FC236}">
                <a16:creationId xmlns:a16="http://schemas.microsoft.com/office/drawing/2014/main" id="{E70AB61B-ED3E-44CE-8150-6FFF1DF0E79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8" name="Date Placeholder 3">
            <a:extLst>
              <a:ext uri="{FF2B5EF4-FFF2-40B4-BE49-F238E27FC236}">
                <a16:creationId xmlns:a16="http://schemas.microsoft.com/office/drawing/2014/main" id="{D1B99559-A992-444A-B769-55AB2480B683}"/>
              </a:ext>
            </a:extLst>
          </p:cNvPr>
          <p:cNvSpPr>
            <a:spLocks noGrp="1"/>
          </p:cNvSpPr>
          <p:nvPr>
            <p:ph type="dt" sz="half" idx="10"/>
          </p:nvPr>
        </p:nvSpPr>
        <p:spPr>
          <a:xfrm>
            <a:off x="839752" y="6369635"/>
            <a:ext cx="2743200" cy="365125"/>
          </a:xfrm>
        </p:spPr>
        <p:txBody>
          <a:bodyPr vert="horz" lIns="91440" tIns="45720" rIns="91440" bIns="45720" rtlCol="0" anchor="ctr">
            <a:normAutofit/>
          </a:bodyPr>
          <a:lstStyle/>
          <a:p>
            <a:r>
              <a:rPr lang="et-EE" dirty="0"/>
              <a:t>2021</a:t>
            </a:r>
            <a:endParaRPr lang="en-US" dirty="0"/>
          </a:p>
        </p:txBody>
      </p:sp>
    </p:spTree>
    <p:extLst>
      <p:ext uri="{BB962C8B-B14F-4D97-AF65-F5344CB8AC3E}">
        <p14:creationId xmlns:p14="http://schemas.microsoft.com/office/powerpoint/2010/main" val="92003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CB73D287-48F0-41E2-8B0B-DE4C7D175E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tx1"/>
          </a:solidFill>
        </p:grpSpPr>
        <p:sp>
          <p:nvSpPr>
            <p:cNvPr id="12" name="Freeform: Shape 11">
              <a:extLst>
                <a:ext uri="{FF2B5EF4-FFF2-40B4-BE49-F238E27FC236}">
                  <a16:creationId xmlns:a16="http://schemas.microsoft.com/office/drawing/2014/main" id="{FBC3C2F6-A83E-46F7-89F9-C282A9234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3" name="Freeform: Shape 12">
              <a:extLst>
                <a:ext uri="{FF2B5EF4-FFF2-40B4-BE49-F238E27FC236}">
                  <a16:creationId xmlns:a16="http://schemas.microsoft.com/office/drawing/2014/main" id="{8D78D60A-D765-47AF-BF8C-DD38B6749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4" name="Freeform: Shape 13">
              <a:extLst>
                <a:ext uri="{FF2B5EF4-FFF2-40B4-BE49-F238E27FC236}">
                  <a16:creationId xmlns:a16="http://schemas.microsoft.com/office/drawing/2014/main" id="{1B61CBF5-5283-4C6A-9049-AA88E1756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5" name="Freeform: Shape 14">
              <a:extLst>
                <a:ext uri="{FF2B5EF4-FFF2-40B4-BE49-F238E27FC236}">
                  <a16:creationId xmlns:a16="http://schemas.microsoft.com/office/drawing/2014/main" id="{97A00BB8-8401-4CFA-A40C-8A60D39A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Freeform: Shape 15">
              <a:extLst>
                <a:ext uri="{FF2B5EF4-FFF2-40B4-BE49-F238E27FC236}">
                  <a16:creationId xmlns:a16="http://schemas.microsoft.com/office/drawing/2014/main" id="{42F6FC59-F5F7-4ED5-8DCD-CF1060899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7" name="Freeform: Shape 16">
              <a:extLst>
                <a:ext uri="{FF2B5EF4-FFF2-40B4-BE49-F238E27FC236}">
                  <a16:creationId xmlns:a16="http://schemas.microsoft.com/office/drawing/2014/main" id="{C124749C-25FB-43F3-97CC-16D3738B1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43CAAC4D-89A7-40FC-A14D-14E7137A5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Freeform: Shape 18">
              <a:extLst>
                <a:ext uri="{FF2B5EF4-FFF2-40B4-BE49-F238E27FC236}">
                  <a16:creationId xmlns:a16="http://schemas.microsoft.com/office/drawing/2014/main" id="{09F8FFC8-0941-4853-894E-6FBB72564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0" name="Freeform: Shape 19">
              <a:extLst>
                <a:ext uri="{FF2B5EF4-FFF2-40B4-BE49-F238E27FC236}">
                  <a16:creationId xmlns:a16="http://schemas.microsoft.com/office/drawing/2014/main" id="{784F021A-2C9B-422B-8408-BB819B314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 name="Freeform: Shape 20">
              <a:extLst>
                <a:ext uri="{FF2B5EF4-FFF2-40B4-BE49-F238E27FC236}">
                  <a16:creationId xmlns:a16="http://schemas.microsoft.com/office/drawing/2014/main" id="{353138C4-3227-4945-9CE8-AF90A759D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21">
              <a:extLst>
                <a:ext uri="{FF2B5EF4-FFF2-40B4-BE49-F238E27FC236}">
                  <a16:creationId xmlns:a16="http://schemas.microsoft.com/office/drawing/2014/main" id="{EC9C4482-176D-49FB-BFC0-2DCD9283E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22">
              <a:extLst>
                <a:ext uri="{FF2B5EF4-FFF2-40B4-BE49-F238E27FC236}">
                  <a16:creationId xmlns:a16="http://schemas.microsoft.com/office/drawing/2014/main" id="{737D9F02-FC5F-4AA6-83BD-AE4EC012D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Freeform: Shape 23">
              <a:extLst>
                <a:ext uri="{FF2B5EF4-FFF2-40B4-BE49-F238E27FC236}">
                  <a16:creationId xmlns:a16="http://schemas.microsoft.com/office/drawing/2014/main" id="{323DF942-E0FC-4481-99E4-5EDE1F76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D30EF8DA-93BD-40EC-BE84-C0F6BB7C65A6}"/>
              </a:ext>
            </a:extLst>
          </p:cNvPr>
          <p:cNvSpPr>
            <a:spLocks noGrp="1"/>
          </p:cNvSpPr>
          <p:nvPr>
            <p:ph type="title"/>
          </p:nvPr>
        </p:nvSpPr>
        <p:spPr>
          <a:xfrm>
            <a:off x="838200" y="1195697"/>
            <a:ext cx="3200400" cy="4238118"/>
          </a:xfrm>
        </p:spPr>
        <p:txBody>
          <a:bodyPr>
            <a:normAutofit/>
          </a:bodyPr>
          <a:lstStyle/>
          <a:p>
            <a:r>
              <a:rPr lang="et-EE" dirty="0">
                <a:latin typeface="Batang" panose="02030600000101010101" pitchFamily="18" charset="-127"/>
                <a:ea typeface="Batang" panose="02030600000101010101" pitchFamily="18" charset="-127"/>
              </a:rPr>
              <a:t>Arvatav maksumus</a:t>
            </a:r>
          </a:p>
        </p:txBody>
      </p:sp>
      <p:sp>
        <p:nvSpPr>
          <p:cNvPr id="26" name="Freeform: Shape 25">
            <a:extLst>
              <a:ext uri="{FF2B5EF4-FFF2-40B4-BE49-F238E27FC236}">
                <a16:creationId xmlns:a16="http://schemas.microsoft.com/office/drawing/2014/main" id="{3CCA69EF-E8B5-4598-BEAD-258F15765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28" name="Freeform: Shape 27">
            <a:extLst>
              <a:ext uri="{FF2B5EF4-FFF2-40B4-BE49-F238E27FC236}">
                <a16:creationId xmlns:a16="http://schemas.microsoft.com/office/drawing/2014/main" id="{685D65ED-8248-4E7D-AF41-C2685CAE7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0181F49-E47F-4162-AA1F-B6239D5B25EA}"/>
              </a:ext>
            </a:extLst>
          </p:cNvPr>
          <p:cNvGraphicFramePr>
            <a:graphicFrameLocks noGrp="1"/>
          </p:cNvGraphicFramePr>
          <p:nvPr>
            <p:ph idx="1"/>
            <p:extLst>
              <p:ext uri="{D42A27DB-BD31-4B8C-83A1-F6EECF244321}">
                <p14:modId xmlns:p14="http://schemas.microsoft.com/office/powerpoint/2010/main" val="2131794940"/>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1799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4ABB-4929-4810-950B-2DAEA0A5BAB4}"/>
              </a:ext>
            </a:extLst>
          </p:cNvPr>
          <p:cNvSpPr>
            <a:spLocks noGrp="1"/>
          </p:cNvSpPr>
          <p:nvPr>
            <p:ph type="title"/>
          </p:nvPr>
        </p:nvSpPr>
        <p:spPr>
          <a:xfrm>
            <a:off x="1146132" y="228749"/>
            <a:ext cx="10515600" cy="1325563"/>
          </a:xfrm>
        </p:spPr>
        <p:txBody>
          <a:bodyPr/>
          <a:lstStyle/>
          <a:p>
            <a:r>
              <a:rPr lang="en-US" sz="3400" b="1" cap="all" spc="1500" dirty="0">
                <a:solidFill>
                  <a:prstClr val="black"/>
                </a:solidFill>
                <a:latin typeface="Source Sans Pro"/>
              </a:rPr>
              <a:t>swot</a:t>
            </a:r>
            <a:endParaRPr lang="en-US" dirty="0"/>
          </a:p>
        </p:txBody>
      </p:sp>
      <p:pic>
        <p:nvPicPr>
          <p:cNvPr id="81" name="Picture Placeholder 10">
            <a:extLst>
              <a:ext uri="{FF2B5EF4-FFF2-40B4-BE49-F238E27FC236}">
                <a16:creationId xmlns:a16="http://schemas.microsoft.com/office/drawing/2014/main" id="{7B8040BD-D630-429D-A8B5-0210D22D55E9}"/>
              </a:ext>
              <a:ext uri="{C183D7F6-B498-43B3-948B-1728B52AA6E4}">
                <adec:decorative xmlns:adec="http://schemas.microsoft.com/office/drawing/2017/decorative" val="1"/>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t="35931" b="35931"/>
          <a:stretch/>
        </p:blipFill>
        <p:spPr>
          <a:xfrm>
            <a:off x="1524" y="4572000"/>
            <a:ext cx="12188952" cy="2286000"/>
          </a:xfrm>
        </p:spPr>
      </p:pic>
      <p:sp>
        <p:nvSpPr>
          <p:cNvPr id="4" name="Text Placeholder 3">
            <a:extLst>
              <a:ext uri="{FF2B5EF4-FFF2-40B4-BE49-F238E27FC236}">
                <a16:creationId xmlns:a16="http://schemas.microsoft.com/office/drawing/2014/main" id="{A112B089-A8F9-45B1-BE6E-EAC10163F082}"/>
              </a:ext>
            </a:extLst>
          </p:cNvPr>
          <p:cNvSpPr>
            <a:spLocks noGrp="1"/>
          </p:cNvSpPr>
          <p:nvPr>
            <p:ph type="body" sz="quarter" idx="13"/>
          </p:nvPr>
        </p:nvSpPr>
        <p:spPr>
          <a:xfrm>
            <a:off x="319414" y="1146132"/>
            <a:ext cx="5198301" cy="4916465"/>
          </a:xfrm>
        </p:spPr>
        <p:txBody>
          <a:bodyPr>
            <a:normAutofit/>
          </a:bodyPr>
          <a:lstStyle/>
          <a:p>
            <a:r>
              <a:rPr lang="en-ZA" dirty="0" err="1"/>
              <a:t>Tugevused</a:t>
            </a:r>
            <a:endParaRPr lang="en-ZA" dirty="0"/>
          </a:p>
        </p:txBody>
      </p:sp>
      <p:sp>
        <p:nvSpPr>
          <p:cNvPr id="6" name="Text Placeholder 5">
            <a:extLst>
              <a:ext uri="{FF2B5EF4-FFF2-40B4-BE49-F238E27FC236}">
                <a16:creationId xmlns:a16="http://schemas.microsoft.com/office/drawing/2014/main" id="{0FE22F9B-4BF8-41DC-8F1C-836B546E59AD}"/>
              </a:ext>
            </a:extLst>
          </p:cNvPr>
          <p:cNvSpPr>
            <a:spLocks noGrp="1"/>
          </p:cNvSpPr>
          <p:nvPr>
            <p:ph type="body" sz="quarter" idx="15"/>
          </p:nvPr>
        </p:nvSpPr>
        <p:spPr>
          <a:xfrm>
            <a:off x="457201" y="2041742"/>
            <a:ext cx="4897676" cy="4020855"/>
          </a:xfrm>
        </p:spPr>
        <p:txBody>
          <a:bodyPr>
            <a:normAutofit lnSpcReduction="10000"/>
          </a:bodyPr>
          <a:lstStyle/>
          <a:p>
            <a:r>
              <a:rPr lang="et-EE" sz="1800" dirty="0"/>
              <a:t>Rohkelt veekogusid</a:t>
            </a:r>
          </a:p>
          <a:p>
            <a:r>
              <a:rPr lang="et-EE" sz="1800" dirty="0"/>
              <a:t>Palju loodust</a:t>
            </a:r>
          </a:p>
          <a:p>
            <a:r>
              <a:rPr lang="et-EE" sz="1800" dirty="0"/>
              <a:t>Mereline kliima</a:t>
            </a:r>
          </a:p>
          <a:p>
            <a:r>
              <a:rPr lang="et-EE" sz="1800" dirty="0"/>
              <a:t>Hubane</a:t>
            </a:r>
          </a:p>
          <a:p>
            <a:r>
              <a:rPr lang="et-EE" sz="1800" dirty="0"/>
              <a:t>Ajalooline taust</a:t>
            </a:r>
          </a:p>
          <a:p>
            <a:r>
              <a:rPr lang="et-EE" sz="1800" dirty="0"/>
              <a:t>Maakultuur</a:t>
            </a:r>
          </a:p>
          <a:p>
            <a:r>
              <a:rPr lang="et-EE" sz="1800" dirty="0"/>
              <a:t>Mahetoidu võimalused</a:t>
            </a:r>
          </a:p>
          <a:p>
            <a:r>
              <a:rPr lang="et-EE" sz="1800" dirty="0"/>
              <a:t>Inimesed ei ole üksteisest kaugel</a:t>
            </a:r>
          </a:p>
          <a:p>
            <a:r>
              <a:rPr lang="et-EE" sz="1800" dirty="0"/>
              <a:t>Populaarne suvituskoht</a:t>
            </a:r>
          </a:p>
          <a:p>
            <a:r>
              <a:rPr lang="et-EE" sz="1800" dirty="0"/>
              <a:t>Rahu- rohke, vähem</a:t>
            </a:r>
            <a:r>
              <a:rPr lang="en-GB" sz="1800" dirty="0"/>
              <a:t> </a:t>
            </a:r>
            <a:r>
              <a:rPr lang="et-EE" sz="1800" dirty="0"/>
              <a:t>müra</a:t>
            </a:r>
          </a:p>
          <a:p>
            <a:r>
              <a:rPr lang="et-EE" sz="1800" dirty="0"/>
              <a:t>Koostöövõimalused</a:t>
            </a:r>
          </a:p>
          <a:p>
            <a:endParaRPr lang="et-EE" dirty="0"/>
          </a:p>
        </p:txBody>
      </p:sp>
      <p:sp>
        <p:nvSpPr>
          <p:cNvPr id="42" name="Date Placeholder 41">
            <a:extLst>
              <a:ext uri="{FF2B5EF4-FFF2-40B4-BE49-F238E27FC236}">
                <a16:creationId xmlns:a16="http://schemas.microsoft.com/office/drawing/2014/main" id="{916DDA26-131E-46AD-ADAE-F0E710EAF3DE}"/>
              </a:ext>
            </a:extLst>
          </p:cNvPr>
          <p:cNvSpPr>
            <a:spLocks noGrp="1"/>
          </p:cNvSpPr>
          <p:nvPr>
            <p:ph type="dt" sz="half" idx="20"/>
          </p:nvPr>
        </p:nvSpPr>
        <p:spPr/>
        <p:txBody>
          <a:bodyPr/>
          <a:lstStyle/>
          <a:p>
            <a:r>
              <a:rPr lang="en-US" dirty="0"/>
              <a:t>2021</a:t>
            </a:r>
          </a:p>
        </p:txBody>
      </p:sp>
      <p:sp>
        <p:nvSpPr>
          <p:cNvPr id="43" name="Footer Placeholder 42">
            <a:extLst>
              <a:ext uri="{FF2B5EF4-FFF2-40B4-BE49-F238E27FC236}">
                <a16:creationId xmlns:a16="http://schemas.microsoft.com/office/drawing/2014/main" id="{3F77F960-EB31-4698-AB82-5583AF66D391}"/>
              </a:ext>
            </a:extLst>
          </p:cNvPr>
          <p:cNvSpPr>
            <a:spLocks noGrp="1"/>
          </p:cNvSpPr>
          <p:nvPr>
            <p:ph type="ftr" sz="quarter" idx="21"/>
          </p:nvPr>
        </p:nvSpPr>
        <p:spPr/>
        <p:txBody>
          <a:bodyPr/>
          <a:lstStyle/>
          <a:p>
            <a:r>
              <a:rPr lang="en-US" dirty="0" err="1"/>
              <a:t>Noored</a:t>
            </a:r>
            <a:r>
              <a:rPr lang="en-US" dirty="0"/>
              <a:t> </a:t>
            </a:r>
            <a:r>
              <a:rPr lang="et-EE" dirty="0"/>
              <a:t>asukülla</a:t>
            </a:r>
            <a:endParaRPr lang="en-US" dirty="0"/>
          </a:p>
        </p:txBody>
      </p:sp>
      <p:sp>
        <p:nvSpPr>
          <p:cNvPr id="44" name="Slide Number Placeholder 43">
            <a:extLst>
              <a:ext uri="{FF2B5EF4-FFF2-40B4-BE49-F238E27FC236}">
                <a16:creationId xmlns:a16="http://schemas.microsoft.com/office/drawing/2014/main" id="{3E790E42-CF88-4BBB-827D-12B6E23D93C1}"/>
              </a:ext>
            </a:extLst>
          </p:cNvPr>
          <p:cNvSpPr>
            <a:spLocks noGrp="1"/>
          </p:cNvSpPr>
          <p:nvPr>
            <p:ph type="sldNum" sz="quarter" idx="22"/>
          </p:nvPr>
        </p:nvSpPr>
        <p:spPr/>
        <p:txBody>
          <a:bodyPr/>
          <a:lstStyle/>
          <a:p>
            <a:fld id="{B5CEABB6-07DC-46E8-9B57-56EC44A396E5}" type="slidenum">
              <a:rPr lang="en-US" sz="1600" smtClean="0"/>
              <a:pPr/>
              <a:t>3</a:t>
            </a:fld>
            <a:endParaRPr lang="en-US" sz="1600" dirty="0"/>
          </a:p>
        </p:txBody>
      </p:sp>
      <p:pic>
        <p:nvPicPr>
          <p:cNvPr id="22" name="Picture 21">
            <a:extLst>
              <a:ext uri="{FF2B5EF4-FFF2-40B4-BE49-F238E27FC236}">
                <a16:creationId xmlns:a16="http://schemas.microsoft.com/office/drawing/2014/main" id="{C2CBCFF0-84D3-4F6B-947A-B637B3EABF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37457" y="1146132"/>
            <a:ext cx="4780849" cy="4966569"/>
          </a:xfrm>
          <a:prstGeom prst="rect">
            <a:avLst/>
          </a:prstGeom>
        </p:spPr>
      </p:pic>
      <p:sp>
        <p:nvSpPr>
          <p:cNvPr id="7" name="Content Placeholder 6">
            <a:extLst>
              <a:ext uri="{FF2B5EF4-FFF2-40B4-BE49-F238E27FC236}">
                <a16:creationId xmlns:a16="http://schemas.microsoft.com/office/drawing/2014/main" id="{6B35F89A-6CDF-41F7-BD87-18B45BD7330B}"/>
              </a:ext>
            </a:extLst>
          </p:cNvPr>
          <p:cNvSpPr>
            <a:spLocks noGrp="1"/>
          </p:cNvSpPr>
          <p:nvPr>
            <p:ph type="body" sz="quarter" idx="25"/>
          </p:nvPr>
        </p:nvSpPr>
        <p:spPr>
          <a:xfrm>
            <a:off x="7273491" y="1941533"/>
            <a:ext cx="4388241" cy="3933173"/>
          </a:xfrm>
        </p:spPr>
        <p:txBody>
          <a:bodyPr vert="horz" lIns="91440" tIns="45720" rIns="91440" bIns="45720" rtlCol="0" anchor="t">
            <a:noAutofit/>
          </a:bodyPr>
          <a:lstStyle/>
          <a:p>
            <a:r>
              <a:rPr lang="en-ZA" sz="1800" noProof="1"/>
              <a:t>Inimesed ei soovi kohaneda muutusega</a:t>
            </a:r>
          </a:p>
          <a:p>
            <a:r>
              <a:rPr lang="en-ZA" sz="1800" noProof="1"/>
              <a:t>Kaugel suurtest linnadest</a:t>
            </a:r>
          </a:p>
          <a:p>
            <a:r>
              <a:rPr lang="en-ZA" sz="1800" noProof="1"/>
              <a:t>Transport kulukas</a:t>
            </a:r>
          </a:p>
          <a:p>
            <a:r>
              <a:rPr lang="en-ZA" sz="1800" noProof="1"/>
              <a:t>Looduskaitsealad ja kaitse all olevad liigid</a:t>
            </a:r>
          </a:p>
          <a:p>
            <a:r>
              <a:rPr lang="en-ZA" sz="1800" noProof="1"/>
              <a:t>Äriideel on vaja kindlat klientuuri</a:t>
            </a:r>
          </a:p>
          <a:p>
            <a:r>
              <a:rPr lang="en-ZA" sz="1800" noProof="1"/>
              <a:t>Eravalduses rannaaladele viivad teed</a:t>
            </a:r>
          </a:p>
          <a:p>
            <a:r>
              <a:rPr lang="en-ZA" sz="1800" noProof="1"/>
              <a:t>Asuküla Seltsimaja blogi ei ole aktiivne</a:t>
            </a:r>
          </a:p>
          <a:p>
            <a:r>
              <a:rPr lang="en-ZA" sz="1800" noProof="1"/>
              <a:t>Vähe püsielanikke, enamjaolt maakodud</a:t>
            </a:r>
          </a:p>
          <a:p>
            <a:r>
              <a:rPr lang="en-ZA" sz="1800" noProof="1"/>
              <a:t>Puudub professionaalne teater</a:t>
            </a:r>
          </a:p>
          <a:p>
            <a:r>
              <a:rPr lang="en-ZA" sz="1800" noProof="1"/>
              <a:t>Arvestamine looduskeskkonnaga</a:t>
            </a:r>
          </a:p>
          <a:p>
            <a:r>
              <a:rPr lang="en-ZA" sz="1800" noProof="1"/>
              <a:t>Vajalike teenuste raske kättesaadavus</a:t>
            </a:r>
          </a:p>
        </p:txBody>
      </p:sp>
      <p:sp>
        <p:nvSpPr>
          <p:cNvPr id="29" name="TextBox 28">
            <a:extLst>
              <a:ext uri="{FF2B5EF4-FFF2-40B4-BE49-F238E27FC236}">
                <a16:creationId xmlns:a16="http://schemas.microsoft.com/office/drawing/2014/main" id="{9E80054A-8987-409A-B0CA-76A3F43A6FD4}"/>
              </a:ext>
            </a:extLst>
          </p:cNvPr>
          <p:cNvSpPr txBox="1"/>
          <p:nvPr/>
        </p:nvSpPr>
        <p:spPr>
          <a:xfrm>
            <a:off x="8399767" y="1530184"/>
            <a:ext cx="2135688" cy="8125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ZA" sz="3200" dirty="0" err="1">
                <a:solidFill>
                  <a:srgbClr val="EA9600"/>
                </a:solidFill>
                <a:latin typeface="Source Sans Pro"/>
              </a:rPr>
              <a:t>Nõrkused</a:t>
            </a:r>
            <a:endParaRPr kumimoji="0" lang="en-ZA" sz="3200" b="0" i="0" u="none" strike="noStrike" kern="1200" cap="none" spc="0" normalizeH="0" baseline="0" noProof="0" dirty="0">
              <a:ln>
                <a:noFill/>
              </a:ln>
              <a:solidFill>
                <a:srgbClr val="EA9600"/>
              </a:solidFill>
              <a:effectLst/>
              <a:uLnTx/>
              <a:uFillTx/>
              <a:latin typeface="Source Sans Pro"/>
              <a:ea typeface="+mn-ea"/>
              <a:cs typeface="+mn-cs"/>
            </a:endParaRPr>
          </a:p>
          <a:p>
            <a:endParaRPr lang="en-ZA" dirty="0">
              <a:latin typeface="+mj-lt"/>
            </a:endParaRPr>
          </a:p>
        </p:txBody>
      </p:sp>
    </p:spTree>
    <p:extLst>
      <p:ext uri="{BB962C8B-B14F-4D97-AF65-F5344CB8AC3E}">
        <p14:creationId xmlns:p14="http://schemas.microsoft.com/office/powerpoint/2010/main" val="3414231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6391D-DC68-497D-931B-65FB3F8C1E33}"/>
              </a:ext>
            </a:extLst>
          </p:cNvPr>
          <p:cNvSpPr>
            <a:spLocks noGrp="1"/>
          </p:cNvSpPr>
          <p:nvPr>
            <p:ph type="title"/>
          </p:nvPr>
        </p:nvSpPr>
        <p:spPr/>
        <p:txBody>
          <a:bodyPr/>
          <a:lstStyle/>
          <a:p>
            <a:r>
              <a:rPr lang="et-EE" dirty="0">
                <a:latin typeface="Batang" panose="02030600000101010101" pitchFamily="18" charset="-127"/>
                <a:ea typeface="Batang" panose="02030600000101010101" pitchFamily="18" charset="-127"/>
              </a:rPr>
              <a:t>Restoraniga kaasnevad kulud</a:t>
            </a:r>
          </a:p>
        </p:txBody>
      </p:sp>
      <p:sp>
        <p:nvSpPr>
          <p:cNvPr id="3" name="Content Placeholder 2">
            <a:extLst>
              <a:ext uri="{FF2B5EF4-FFF2-40B4-BE49-F238E27FC236}">
                <a16:creationId xmlns:a16="http://schemas.microsoft.com/office/drawing/2014/main" id="{C63699A7-5E47-4EDC-A310-D7C81DC03C20}"/>
              </a:ext>
            </a:extLst>
          </p:cNvPr>
          <p:cNvSpPr>
            <a:spLocks noGrp="1"/>
          </p:cNvSpPr>
          <p:nvPr>
            <p:ph idx="1"/>
          </p:nvPr>
        </p:nvSpPr>
        <p:spPr/>
        <p:txBody>
          <a:bodyPr/>
          <a:lstStyle/>
          <a:p>
            <a:r>
              <a:rPr lang="et-EE" dirty="0"/>
              <a:t>Kommunaalid. Vesi, elekter, prügi, taara.</a:t>
            </a:r>
          </a:p>
          <a:p>
            <a:r>
              <a:rPr lang="et-EE" dirty="0"/>
              <a:t>Tööjõukulud.</a:t>
            </a:r>
          </a:p>
          <a:p>
            <a:r>
              <a:rPr lang="et-EE" dirty="0"/>
              <a:t>Kord kvartalis veterinaarile ja toiduametile testide tegemine </a:t>
            </a:r>
            <a:r>
              <a:rPr lang="en-GB" dirty="0"/>
              <a:t>+</a:t>
            </a:r>
            <a:r>
              <a:rPr lang="et-EE" dirty="0"/>
              <a:t> nende külastus.</a:t>
            </a:r>
          </a:p>
          <a:p>
            <a:r>
              <a:rPr lang="et-EE" dirty="0"/>
              <a:t>Tervisetõend ja hügieenitõend.</a:t>
            </a:r>
          </a:p>
          <a:p>
            <a:r>
              <a:rPr lang="et-EE" dirty="0"/>
              <a:t>Tehnika, inventar (köök).</a:t>
            </a:r>
          </a:p>
          <a:p>
            <a:r>
              <a:rPr lang="et-EE" dirty="0"/>
              <a:t>Tooraine/ kaup.</a:t>
            </a:r>
          </a:p>
          <a:p>
            <a:r>
              <a:rPr lang="et-EE" dirty="0"/>
              <a:t>Väikesed lisatasud.</a:t>
            </a:r>
          </a:p>
        </p:txBody>
      </p:sp>
    </p:spTree>
    <p:extLst>
      <p:ext uri="{BB962C8B-B14F-4D97-AF65-F5344CB8AC3E}">
        <p14:creationId xmlns:p14="http://schemas.microsoft.com/office/powerpoint/2010/main" val="48106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B370-DDBA-4AA6-9748-515C0F917ADD}"/>
              </a:ext>
            </a:extLst>
          </p:cNvPr>
          <p:cNvSpPr>
            <a:spLocks noGrp="1"/>
          </p:cNvSpPr>
          <p:nvPr>
            <p:ph type="title"/>
          </p:nvPr>
        </p:nvSpPr>
        <p:spPr/>
        <p:txBody>
          <a:bodyPr/>
          <a:lstStyle/>
          <a:p>
            <a:r>
              <a:rPr lang="et-EE" sz="4400" b="0" i="0" u="none" strike="noStrike" dirty="0">
                <a:solidFill>
                  <a:srgbClr val="000000"/>
                </a:solidFill>
                <a:effectLst/>
                <a:latin typeface="Batang" panose="02030600000101010101" pitchFamily="18" charset="-127"/>
                <a:ea typeface="Batang" panose="02030600000101010101" pitchFamily="18" charset="-127"/>
              </a:rPr>
              <a:t>Reklaamvideo</a:t>
            </a:r>
            <a:endParaRPr lang="et-EE" dirty="0">
              <a:latin typeface="Batang" panose="02030600000101010101" pitchFamily="18" charset="-127"/>
              <a:ea typeface="Batang" panose="02030600000101010101" pitchFamily="18" charset="-127"/>
            </a:endParaRPr>
          </a:p>
        </p:txBody>
      </p:sp>
      <p:sp>
        <p:nvSpPr>
          <p:cNvPr id="5" name="TextBox 4">
            <a:extLst>
              <a:ext uri="{FF2B5EF4-FFF2-40B4-BE49-F238E27FC236}">
                <a16:creationId xmlns:a16="http://schemas.microsoft.com/office/drawing/2014/main" id="{8239517C-FF19-4A9E-87E7-074E8B351346}"/>
              </a:ext>
            </a:extLst>
          </p:cNvPr>
          <p:cNvSpPr txBox="1"/>
          <p:nvPr/>
        </p:nvSpPr>
        <p:spPr>
          <a:xfrm>
            <a:off x="10394116" y="6323598"/>
            <a:ext cx="6095128" cy="338554"/>
          </a:xfrm>
          <a:prstGeom prst="rect">
            <a:avLst/>
          </a:prstGeom>
          <a:noFill/>
        </p:spPr>
        <p:txBody>
          <a:bodyPr wrap="square">
            <a:spAutoFit/>
          </a:bodyPr>
          <a:lstStyle/>
          <a:p>
            <a:fld id="{B5CEABB6-07DC-46E8-9B57-56EC44A396E5}" type="slidenum">
              <a:rPr lang="en-US" sz="1600" smtClean="0"/>
              <a:pPr/>
              <a:t>31</a:t>
            </a:fld>
            <a:endParaRPr lang="en-US" sz="1600" dirty="0"/>
          </a:p>
        </p:txBody>
      </p:sp>
      <p:sp>
        <p:nvSpPr>
          <p:cNvPr id="6" name="Footer Placeholder 4">
            <a:extLst>
              <a:ext uri="{FF2B5EF4-FFF2-40B4-BE49-F238E27FC236}">
                <a16:creationId xmlns:a16="http://schemas.microsoft.com/office/drawing/2014/main" id="{6BAF2908-44C8-4F2C-B639-AF84D2E2BFF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7" name="Date Placeholder 3">
            <a:extLst>
              <a:ext uri="{FF2B5EF4-FFF2-40B4-BE49-F238E27FC236}">
                <a16:creationId xmlns:a16="http://schemas.microsoft.com/office/drawing/2014/main" id="{66025192-AD8C-4880-B229-EE9AD7CB5FB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r>
              <a:rPr lang="et-EE" dirty="0"/>
              <a:t>2021</a:t>
            </a:r>
            <a:endParaRPr lang="en-US" dirty="0"/>
          </a:p>
        </p:txBody>
      </p:sp>
      <p:sp>
        <p:nvSpPr>
          <p:cNvPr id="4" name="Content Placeholder 3">
            <a:extLst>
              <a:ext uri="{FF2B5EF4-FFF2-40B4-BE49-F238E27FC236}">
                <a16:creationId xmlns:a16="http://schemas.microsoft.com/office/drawing/2014/main" id="{3575F39A-23B3-4AC5-8DE7-97041E7446D4}"/>
              </a:ext>
            </a:extLst>
          </p:cNvPr>
          <p:cNvSpPr>
            <a:spLocks noGrp="1"/>
          </p:cNvSpPr>
          <p:nvPr>
            <p:ph idx="1"/>
          </p:nvPr>
        </p:nvSpPr>
        <p:spPr/>
        <p:txBody>
          <a:bodyPr/>
          <a:lstStyle/>
          <a:p>
            <a:pPr marL="0" indent="0" algn="ctr">
              <a:buNone/>
            </a:pPr>
            <a:endParaRPr lang="en-GB" sz="3200" b="0" i="0" u="sng" strike="noStrike" dirty="0">
              <a:solidFill>
                <a:srgbClr val="0097A7"/>
              </a:solidFill>
              <a:effectLst/>
              <a:latin typeface="Arial" panose="020B0604020202020204" pitchFamily="34" charset="0"/>
              <a:hlinkClick r:id="rId2"/>
            </a:endParaRPr>
          </a:p>
          <a:p>
            <a:pPr marL="0" indent="0" algn="ctr">
              <a:buNone/>
            </a:pPr>
            <a:endParaRPr lang="en-GB" sz="3200" u="sng" dirty="0">
              <a:solidFill>
                <a:srgbClr val="0097A7"/>
              </a:solidFill>
              <a:latin typeface="Arial" panose="020B0604020202020204" pitchFamily="34" charset="0"/>
              <a:hlinkClick r:id="rId2"/>
            </a:endParaRPr>
          </a:p>
          <a:p>
            <a:pPr marL="0" indent="0" algn="ctr">
              <a:buNone/>
            </a:pPr>
            <a:r>
              <a:rPr lang="en-GB" sz="3200" b="0" i="0" u="sng" strike="noStrike" dirty="0">
                <a:solidFill>
                  <a:srgbClr val="0097A7"/>
                </a:solidFill>
                <a:effectLst/>
                <a:latin typeface="Arial" panose="020B0604020202020204" pitchFamily="34" charset="0"/>
                <a:hlinkClick r:id="rId2"/>
              </a:rPr>
              <a:t>https://youtu.be/ezpDwMma_Z0</a:t>
            </a:r>
            <a:endParaRPr lang="et-EE" sz="3200" dirty="0"/>
          </a:p>
          <a:p>
            <a:endParaRPr lang="et-EE" dirty="0"/>
          </a:p>
        </p:txBody>
      </p:sp>
    </p:spTree>
    <p:extLst>
      <p:ext uri="{BB962C8B-B14F-4D97-AF65-F5344CB8AC3E}">
        <p14:creationId xmlns:p14="http://schemas.microsoft.com/office/powerpoint/2010/main" val="3060418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8F8A3-03B1-4D63-84A1-B594C4174E8A}"/>
              </a:ext>
            </a:extLst>
          </p:cNvPr>
          <p:cNvSpPr>
            <a:spLocks noGrp="1"/>
          </p:cNvSpPr>
          <p:nvPr>
            <p:ph type="title"/>
          </p:nvPr>
        </p:nvSpPr>
        <p:spPr/>
        <p:txBody>
          <a:bodyPr/>
          <a:lstStyle/>
          <a:p>
            <a:r>
              <a:rPr lang="et-EE" dirty="0"/>
              <a:t>Heategu maailmale</a:t>
            </a:r>
          </a:p>
        </p:txBody>
      </p:sp>
      <p:sp>
        <p:nvSpPr>
          <p:cNvPr id="3" name="Content Placeholder 2">
            <a:extLst>
              <a:ext uri="{FF2B5EF4-FFF2-40B4-BE49-F238E27FC236}">
                <a16:creationId xmlns:a16="http://schemas.microsoft.com/office/drawing/2014/main" id="{D6B020D5-B6D1-4B42-A8C3-65411FC0337D}"/>
              </a:ext>
            </a:extLst>
          </p:cNvPr>
          <p:cNvSpPr>
            <a:spLocks noGrp="1"/>
          </p:cNvSpPr>
          <p:nvPr>
            <p:ph sz="half" idx="1"/>
          </p:nvPr>
        </p:nvSpPr>
        <p:spPr/>
        <p:txBody>
          <a:bodyPr>
            <a:normAutofit/>
          </a:bodyPr>
          <a:lstStyle/>
          <a:p>
            <a:pPr rtl="0">
              <a:spcBef>
                <a:spcPts val="0"/>
              </a:spcBef>
              <a:spcAft>
                <a:spcPts val="1200"/>
              </a:spcAft>
            </a:pPr>
            <a:r>
              <a:rPr lang="et-EE" sz="1800" b="0" i="0" u="none" strike="noStrike" dirty="0" err="1">
                <a:solidFill>
                  <a:srgbClr val="000000"/>
                </a:solidFill>
                <a:effectLst/>
                <a:latin typeface="Arial" panose="020B0604020202020204" pitchFamily="34" charset="0"/>
              </a:rPr>
              <a:t>Akvapoonikal</a:t>
            </a:r>
            <a:r>
              <a:rPr lang="et-EE" sz="1800" b="0" i="0" u="none" strike="noStrike" dirty="0">
                <a:solidFill>
                  <a:srgbClr val="000000"/>
                </a:solidFill>
                <a:effectLst/>
                <a:latin typeface="Arial" panose="020B0604020202020204" pitchFamily="34" charset="0"/>
              </a:rPr>
              <a:t> põhinevas põllumajanduses kasutatakse vähem kemikaale ja </a:t>
            </a:r>
            <a:r>
              <a:rPr lang="et-EE" sz="1800" b="0" i="0" u="none" strike="noStrike" dirty="0" err="1">
                <a:solidFill>
                  <a:srgbClr val="000000"/>
                </a:solidFill>
                <a:effectLst/>
                <a:latin typeface="Arial" panose="020B0604020202020204" pitchFamily="34" charset="0"/>
              </a:rPr>
              <a:t>maaalalisi</a:t>
            </a:r>
            <a:r>
              <a:rPr lang="et-EE" sz="1800" b="0" i="0" u="none" strike="noStrike" dirty="0">
                <a:solidFill>
                  <a:srgbClr val="000000"/>
                </a:solidFill>
                <a:effectLst/>
                <a:latin typeface="Arial" panose="020B0604020202020204" pitchFamily="34" charset="0"/>
              </a:rPr>
              <a:t> ressursse. </a:t>
            </a:r>
            <a:endParaRPr lang="et-EE" b="0" dirty="0">
              <a:effectLst/>
            </a:endParaRPr>
          </a:p>
          <a:p>
            <a:pPr rtl="0">
              <a:spcBef>
                <a:spcPts val="0"/>
              </a:spcBef>
              <a:spcAft>
                <a:spcPts val="1200"/>
              </a:spcAft>
            </a:pPr>
            <a:r>
              <a:rPr lang="et-EE" sz="1800" b="0" i="0" u="none" strike="noStrike" dirty="0">
                <a:solidFill>
                  <a:srgbClr val="000000"/>
                </a:solidFill>
                <a:effectLst/>
                <a:latin typeface="Arial" panose="020B0604020202020204" pitchFamily="34" charset="0"/>
              </a:rPr>
              <a:t>Aitame kaasa maailma kliimaprobleemide vähenemisele ning toetame paremat tulevikku</a:t>
            </a:r>
            <a:endParaRPr lang="et-EE" b="0" dirty="0">
              <a:effectLst/>
            </a:endParaRPr>
          </a:p>
          <a:p>
            <a:pPr rtl="0">
              <a:spcBef>
                <a:spcPts val="0"/>
              </a:spcBef>
              <a:spcAft>
                <a:spcPts val="1200"/>
              </a:spcAft>
            </a:pPr>
            <a:r>
              <a:rPr lang="et-EE" sz="1800" b="0" i="0" u="none" strike="noStrike" dirty="0">
                <a:solidFill>
                  <a:srgbClr val="000000"/>
                </a:solidFill>
                <a:effectLst/>
                <a:latin typeface="Arial" panose="020B0604020202020204" pitchFamily="34" charset="0"/>
              </a:rPr>
              <a:t>Toetame kohalikke põllumehi ja aitame muuta Läänemaad ja Haapsalu veelgi atraktiivsemaks kohaks külastajatele, kes miks mitte võivad olla ka potentsiaalsed tulevased elanikud.</a:t>
            </a:r>
            <a:endParaRPr lang="et-EE" b="0" dirty="0">
              <a:effectLst/>
            </a:endParaRPr>
          </a:p>
          <a:p>
            <a:pPr rtl="0">
              <a:spcBef>
                <a:spcPts val="0"/>
              </a:spcBef>
              <a:spcAft>
                <a:spcPts val="1200"/>
              </a:spcAft>
            </a:pPr>
            <a:r>
              <a:rPr lang="et-EE" sz="1800" b="0" i="0" u="none" strike="noStrike" dirty="0">
                <a:solidFill>
                  <a:srgbClr val="000000"/>
                </a:solidFill>
                <a:effectLst/>
                <a:latin typeface="Arial" panose="020B0604020202020204" pitchFamily="34" charset="0"/>
              </a:rPr>
              <a:t>Maal elavate andekate noorte toetamine, tänu külastajatelt kogutud annetuste.</a:t>
            </a:r>
            <a:endParaRPr lang="et-EE" b="0" dirty="0">
              <a:effectLst/>
            </a:endParaRPr>
          </a:p>
          <a:p>
            <a:endParaRPr lang="et-EE" dirty="0"/>
          </a:p>
        </p:txBody>
      </p:sp>
      <p:pic>
        <p:nvPicPr>
          <p:cNvPr id="4098" name="Picture 2">
            <a:extLst>
              <a:ext uri="{FF2B5EF4-FFF2-40B4-BE49-F238E27FC236}">
                <a16:creationId xmlns:a16="http://schemas.microsoft.com/office/drawing/2014/main" id="{9776971D-393D-4F39-8DB6-D82305AEB31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421016" y="798681"/>
            <a:ext cx="3617097" cy="5117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Date Placeholder 3">
            <a:extLst>
              <a:ext uri="{FF2B5EF4-FFF2-40B4-BE49-F238E27FC236}">
                <a16:creationId xmlns:a16="http://schemas.microsoft.com/office/drawing/2014/main" id="{ACC7882D-449B-4206-804E-FA905FD9A6A4}"/>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r>
              <a:rPr lang="et-EE" dirty="0"/>
              <a:t>2021</a:t>
            </a:r>
            <a:endParaRPr lang="en-US" dirty="0"/>
          </a:p>
        </p:txBody>
      </p:sp>
      <p:sp>
        <p:nvSpPr>
          <p:cNvPr id="6" name="Footer Placeholder 4">
            <a:extLst>
              <a:ext uri="{FF2B5EF4-FFF2-40B4-BE49-F238E27FC236}">
                <a16:creationId xmlns:a16="http://schemas.microsoft.com/office/drawing/2014/main" id="{5C32FA68-D7AC-4D31-AB47-EAC5306FF28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7" name="TextBox 6">
            <a:extLst>
              <a:ext uri="{FF2B5EF4-FFF2-40B4-BE49-F238E27FC236}">
                <a16:creationId xmlns:a16="http://schemas.microsoft.com/office/drawing/2014/main" id="{E789B81C-B76D-4FD0-8A4E-53B78A60F834}"/>
              </a:ext>
            </a:extLst>
          </p:cNvPr>
          <p:cNvSpPr txBox="1"/>
          <p:nvPr/>
        </p:nvSpPr>
        <p:spPr>
          <a:xfrm>
            <a:off x="10394116" y="6323598"/>
            <a:ext cx="6095128" cy="338554"/>
          </a:xfrm>
          <a:prstGeom prst="rect">
            <a:avLst/>
          </a:prstGeom>
          <a:noFill/>
        </p:spPr>
        <p:txBody>
          <a:bodyPr wrap="square">
            <a:spAutoFit/>
          </a:bodyPr>
          <a:lstStyle/>
          <a:p>
            <a:fld id="{B5CEABB6-07DC-46E8-9B57-56EC44A396E5}" type="slidenum">
              <a:rPr lang="en-US" sz="1600" smtClean="0"/>
              <a:pPr/>
              <a:t>32</a:t>
            </a:fld>
            <a:endParaRPr lang="en-US" sz="1600" dirty="0"/>
          </a:p>
        </p:txBody>
      </p:sp>
    </p:spTree>
    <p:extLst>
      <p:ext uri="{BB962C8B-B14F-4D97-AF65-F5344CB8AC3E}">
        <p14:creationId xmlns:p14="http://schemas.microsoft.com/office/powerpoint/2010/main" val="2656795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200C08FF-62D1-49EF-95A2-C2DE72108214}"/>
              </a:ext>
            </a:extLst>
          </p:cNvPr>
          <p:cNvSpPr>
            <a:spLocks noGrp="1"/>
          </p:cNvSpPr>
          <p:nvPr>
            <p:ph type="dt" sz="half" idx="10"/>
          </p:nvPr>
        </p:nvSpPr>
        <p:spPr/>
        <p:txBody>
          <a:bodyPr vert="horz" lIns="91440" tIns="45720" rIns="91440" bIns="45720" rtlCol="0" anchor="ctr">
            <a:normAutofit/>
          </a:bodyPr>
          <a:lstStyle/>
          <a:p>
            <a:r>
              <a:rPr lang="et-EE" dirty="0"/>
              <a:t>2021</a:t>
            </a:r>
            <a:endParaRPr lang="en-US" dirty="0"/>
          </a:p>
        </p:txBody>
      </p:sp>
      <p:sp>
        <p:nvSpPr>
          <p:cNvPr id="6" name="Footer Placeholder 4">
            <a:extLst>
              <a:ext uri="{FF2B5EF4-FFF2-40B4-BE49-F238E27FC236}">
                <a16:creationId xmlns:a16="http://schemas.microsoft.com/office/drawing/2014/main" id="{7B94AD72-51EA-4CF5-B83F-144B46A81082}"/>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pic>
        <p:nvPicPr>
          <p:cNvPr id="5122" name="Picture 2">
            <a:extLst>
              <a:ext uri="{FF2B5EF4-FFF2-40B4-BE49-F238E27FC236}">
                <a16:creationId xmlns:a16="http://schemas.microsoft.com/office/drawing/2014/main" id="{5E931760-E77D-4AE0-969D-BEAC074EBD3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832567" y="323273"/>
            <a:ext cx="4263434" cy="60330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E23FCC-4140-40EC-9DDE-5FBFC447705F}"/>
              </a:ext>
            </a:extLst>
          </p:cNvPr>
          <p:cNvSpPr txBox="1"/>
          <p:nvPr/>
        </p:nvSpPr>
        <p:spPr>
          <a:xfrm>
            <a:off x="10352315" y="6358926"/>
            <a:ext cx="6095128" cy="338554"/>
          </a:xfrm>
          <a:prstGeom prst="rect">
            <a:avLst/>
          </a:prstGeom>
          <a:noFill/>
        </p:spPr>
        <p:txBody>
          <a:bodyPr wrap="square">
            <a:spAutoFit/>
          </a:bodyPr>
          <a:lstStyle/>
          <a:p>
            <a:fld id="{B5CEABB6-07DC-46E8-9B57-56EC44A396E5}" type="slidenum">
              <a:rPr lang="en-US" sz="1600" smtClean="0"/>
              <a:pPr/>
              <a:t>33</a:t>
            </a:fld>
            <a:endParaRPr lang="en-US" sz="1600" dirty="0"/>
          </a:p>
        </p:txBody>
      </p:sp>
      <p:pic>
        <p:nvPicPr>
          <p:cNvPr id="5126" name="Picture 6">
            <a:extLst>
              <a:ext uri="{FF2B5EF4-FFF2-40B4-BE49-F238E27FC236}">
                <a16:creationId xmlns:a16="http://schemas.microsoft.com/office/drawing/2014/main" id="{15AA09BD-B6F3-48EC-A191-13D8C0152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292" y="323273"/>
            <a:ext cx="4265051" cy="60330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444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EE93-8585-46D4-A7EC-F184E317CB2E}"/>
              </a:ext>
            </a:extLst>
          </p:cNvPr>
          <p:cNvSpPr>
            <a:spLocks noGrp="1"/>
          </p:cNvSpPr>
          <p:nvPr>
            <p:ph type="title"/>
          </p:nvPr>
        </p:nvSpPr>
        <p:spPr>
          <a:xfrm>
            <a:off x="719424" y="4689888"/>
            <a:ext cx="11013851" cy="1371600"/>
          </a:xfrm>
        </p:spPr>
        <p:txBody>
          <a:bodyPr/>
          <a:lstStyle/>
          <a:p>
            <a:r>
              <a:rPr lang="et-EE" b="1" cap="all" spc="1500" dirty="0"/>
              <a:t>Tänan kuulamast!</a:t>
            </a:r>
            <a:endParaRPr lang="en-US" dirty="0"/>
          </a:p>
        </p:txBody>
      </p:sp>
      <p:pic>
        <p:nvPicPr>
          <p:cNvPr id="30" name="Picture Placeholder 29" descr="photo of person in a striped shirt holding a plant in a tiny cup&#10;">
            <a:extLst>
              <a:ext uri="{FF2B5EF4-FFF2-40B4-BE49-F238E27FC236}">
                <a16:creationId xmlns:a16="http://schemas.microsoft.com/office/drawing/2014/main" id="{0A59A12A-37A4-421F-9DA9-D4E61AB738B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68" r="68"/>
          <a:stretch/>
        </p:blipFill>
        <p:spPr>
          <a:xfrm>
            <a:off x="458724" y="390524"/>
            <a:ext cx="5637276" cy="4114800"/>
          </a:xfrm>
        </p:spPr>
      </p:pic>
      <p:pic>
        <p:nvPicPr>
          <p:cNvPr id="6" name="Picture Placeholder 5" descr="photo of a man putting up an sign in store window opening soon">
            <a:extLst>
              <a:ext uri="{FF2B5EF4-FFF2-40B4-BE49-F238E27FC236}">
                <a16:creationId xmlns:a16="http://schemas.microsoft.com/office/drawing/2014/main" id="{691AD6B7-0ED8-43AE-BD4D-3006299F9EFD}"/>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l="68" r="68"/>
          <a:stretch/>
        </p:blipFill>
        <p:spPr>
          <a:xfrm>
            <a:off x="6096000" y="390524"/>
            <a:ext cx="5637276" cy="4114800"/>
          </a:xfrm>
        </p:spPr>
      </p:pic>
      <p:sp>
        <p:nvSpPr>
          <p:cNvPr id="11" name="Date Placeholder 10">
            <a:extLst>
              <a:ext uri="{FF2B5EF4-FFF2-40B4-BE49-F238E27FC236}">
                <a16:creationId xmlns:a16="http://schemas.microsoft.com/office/drawing/2014/main" id="{FDC804E2-80CF-4E0D-9B64-83E149C45049}"/>
              </a:ext>
            </a:extLst>
          </p:cNvPr>
          <p:cNvSpPr>
            <a:spLocks noGrp="1"/>
          </p:cNvSpPr>
          <p:nvPr>
            <p:ph type="dt" sz="half" idx="10"/>
          </p:nvPr>
        </p:nvSpPr>
        <p:spPr>
          <a:xfrm>
            <a:off x="838200" y="6356350"/>
            <a:ext cx="2743200" cy="365125"/>
          </a:xfrm>
        </p:spPr>
        <p:txBody>
          <a:bodyPr/>
          <a:lstStyle/>
          <a:p>
            <a:r>
              <a:rPr lang="en-US" dirty="0"/>
              <a:t>20</a:t>
            </a:r>
            <a:r>
              <a:rPr lang="et-EE" dirty="0"/>
              <a:t>21</a:t>
            </a:r>
            <a:endParaRPr lang="en-US" dirty="0"/>
          </a:p>
        </p:txBody>
      </p:sp>
      <p:sp>
        <p:nvSpPr>
          <p:cNvPr id="12" name="Footer Placeholder 11">
            <a:extLst>
              <a:ext uri="{FF2B5EF4-FFF2-40B4-BE49-F238E27FC236}">
                <a16:creationId xmlns:a16="http://schemas.microsoft.com/office/drawing/2014/main" id="{E458DEBB-751A-4BD3-9B01-ED88C97EC429}"/>
              </a:ext>
            </a:extLst>
          </p:cNvPr>
          <p:cNvSpPr>
            <a:spLocks noGrp="1"/>
          </p:cNvSpPr>
          <p:nvPr>
            <p:ph type="ftr" sz="quarter" idx="11"/>
          </p:nvPr>
        </p:nvSpPr>
        <p:spPr>
          <a:xfrm>
            <a:off x="4038600" y="6356350"/>
            <a:ext cx="4114800" cy="365125"/>
          </a:xfrm>
        </p:spPr>
        <p:txBody>
          <a:bodyPr/>
          <a:lstStyle/>
          <a:p>
            <a:r>
              <a:rPr lang="et-EE" dirty="0"/>
              <a:t>Noored asukülla</a:t>
            </a:r>
            <a:endParaRPr lang="en-US" dirty="0"/>
          </a:p>
        </p:txBody>
      </p:sp>
      <p:sp>
        <p:nvSpPr>
          <p:cNvPr id="8" name="TextBox 7">
            <a:extLst>
              <a:ext uri="{FF2B5EF4-FFF2-40B4-BE49-F238E27FC236}">
                <a16:creationId xmlns:a16="http://schemas.microsoft.com/office/drawing/2014/main" id="{D6FE426B-4581-483B-A6CD-1ACDB09AE149}"/>
              </a:ext>
            </a:extLst>
          </p:cNvPr>
          <p:cNvSpPr txBox="1"/>
          <p:nvPr/>
        </p:nvSpPr>
        <p:spPr>
          <a:xfrm>
            <a:off x="10488169" y="6323598"/>
            <a:ext cx="6095128" cy="338554"/>
          </a:xfrm>
          <a:prstGeom prst="rect">
            <a:avLst/>
          </a:prstGeom>
          <a:noFill/>
        </p:spPr>
        <p:txBody>
          <a:bodyPr wrap="square">
            <a:spAutoFit/>
          </a:bodyPr>
          <a:lstStyle/>
          <a:p>
            <a:fld id="{B5CEABB6-07DC-46E8-9B57-56EC44A396E5}" type="slidenum">
              <a:rPr lang="en-US" sz="1600" smtClean="0"/>
              <a:pPr/>
              <a:t>34</a:t>
            </a:fld>
            <a:endParaRPr lang="en-US" sz="1600" dirty="0"/>
          </a:p>
        </p:txBody>
      </p:sp>
    </p:spTree>
    <p:extLst>
      <p:ext uri="{BB962C8B-B14F-4D97-AF65-F5344CB8AC3E}">
        <p14:creationId xmlns:p14="http://schemas.microsoft.com/office/powerpoint/2010/main" val="243649392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0182-6296-416B-8C01-40EB1655C296}"/>
              </a:ext>
            </a:extLst>
          </p:cNvPr>
          <p:cNvSpPr>
            <a:spLocks noGrp="1"/>
          </p:cNvSpPr>
          <p:nvPr>
            <p:ph type="title"/>
          </p:nvPr>
        </p:nvSpPr>
        <p:spPr/>
        <p:txBody>
          <a:bodyPr/>
          <a:lstStyle/>
          <a:p>
            <a:r>
              <a:rPr lang="et-EE" dirty="0"/>
              <a:t>Kasutatud allikad</a:t>
            </a:r>
          </a:p>
        </p:txBody>
      </p:sp>
      <p:sp>
        <p:nvSpPr>
          <p:cNvPr id="3" name="Content Placeholder 2">
            <a:extLst>
              <a:ext uri="{FF2B5EF4-FFF2-40B4-BE49-F238E27FC236}">
                <a16:creationId xmlns:a16="http://schemas.microsoft.com/office/drawing/2014/main" id="{61E92899-771B-4BD2-B28E-14E1EE919A04}"/>
              </a:ext>
            </a:extLst>
          </p:cNvPr>
          <p:cNvSpPr>
            <a:spLocks noGrp="1"/>
          </p:cNvSpPr>
          <p:nvPr>
            <p:ph idx="1"/>
          </p:nvPr>
        </p:nvSpPr>
        <p:spPr/>
        <p:txBody>
          <a:bodyPr/>
          <a:lstStyle/>
          <a:p>
            <a:pPr algn="l"/>
            <a:r>
              <a:rPr lang="en-GB" b="0" i="0" u="sng" dirty="0">
                <a:solidFill>
                  <a:srgbClr val="000000"/>
                </a:solidFill>
                <a:effectLst/>
                <a:latin typeface="FacebookEmoji"/>
              </a:rPr>
              <a:t>https://aquaponics.com/</a:t>
            </a:r>
          </a:p>
          <a:p>
            <a:pPr algn="l"/>
            <a:r>
              <a:rPr lang="en-GB" b="0" i="0" u="sng" dirty="0">
                <a:solidFill>
                  <a:srgbClr val="000000"/>
                </a:solidFill>
                <a:effectLst/>
                <a:latin typeface="FacebookEmoji"/>
              </a:rPr>
              <a:t>https://www.nal.usda.gov/afsic/aquaponics</a:t>
            </a:r>
          </a:p>
          <a:p>
            <a:pPr algn="l"/>
            <a:r>
              <a:rPr lang="en-GB" b="0" i="0" u="sng" dirty="0">
                <a:solidFill>
                  <a:srgbClr val="000000"/>
                </a:solidFill>
                <a:effectLst/>
                <a:latin typeface="FacebookEmoji"/>
              </a:rPr>
              <a:t>https://aquaponics.com/wp-content/uploads/articles/Aquaponics-Research-at-RMIT.pdf</a:t>
            </a:r>
          </a:p>
          <a:p>
            <a:pPr algn="l"/>
            <a:r>
              <a:rPr lang="en-GB" b="0" i="0" u="sng" dirty="0">
                <a:solidFill>
                  <a:srgbClr val="000000"/>
                </a:solidFill>
                <a:effectLst/>
                <a:latin typeface="FacebookEmoji"/>
              </a:rPr>
              <a:t>https://www.harrisburgu.edu/news/publish-aquaponics-research/</a:t>
            </a:r>
          </a:p>
          <a:p>
            <a:endParaRPr lang="et-EE" dirty="0"/>
          </a:p>
        </p:txBody>
      </p:sp>
      <p:sp>
        <p:nvSpPr>
          <p:cNvPr id="4" name="Date Placeholder 10">
            <a:extLst>
              <a:ext uri="{FF2B5EF4-FFF2-40B4-BE49-F238E27FC236}">
                <a16:creationId xmlns:a16="http://schemas.microsoft.com/office/drawing/2014/main" id="{6C34715A-0CD9-43BC-BC87-CCDB688E4ACE}"/>
              </a:ext>
            </a:extLst>
          </p:cNvPr>
          <p:cNvSpPr>
            <a:spLocks noGrp="1"/>
          </p:cNvSpPr>
          <p:nvPr>
            <p:ph type="dt" sz="half" idx="10"/>
          </p:nvPr>
        </p:nvSpPr>
        <p:spPr>
          <a:xfrm>
            <a:off x="838200" y="6356350"/>
            <a:ext cx="2743200" cy="365125"/>
          </a:xfrm>
        </p:spPr>
        <p:txBody>
          <a:bodyPr/>
          <a:lstStyle/>
          <a:p>
            <a:r>
              <a:rPr lang="en-US" dirty="0"/>
              <a:t>20</a:t>
            </a:r>
            <a:r>
              <a:rPr lang="et-EE" dirty="0"/>
              <a:t>21</a:t>
            </a:r>
            <a:endParaRPr lang="en-US" dirty="0"/>
          </a:p>
        </p:txBody>
      </p:sp>
      <p:sp>
        <p:nvSpPr>
          <p:cNvPr id="5" name="Footer Placeholder 11">
            <a:extLst>
              <a:ext uri="{FF2B5EF4-FFF2-40B4-BE49-F238E27FC236}">
                <a16:creationId xmlns:a16="http://schemas.microsoft.com/office/drawing/2014/main" id="{E85486CD-81B5-4139-AE42-6D3616851939}"/>
              </a:ext>
            </a:extLst>
          </p:cNvPr>
          <p:cNvSpPr>
            <a:spLocks noGrp="1"/>
          </p:cNvSpPr>
          <p:nvPr>
            <p:ph type="ftr" sz="quarter" idx="11"/>
          </p:nvPr>
        </p:nvSpPr>
        <p:spPr>
          <a:xfrm>
            <a:off x="4038600" y="6356350"/>
            <a:ext cx="4114800" cy="365125"/>
          </a:xfrm>
        </p:spPr>
        <p:txBody>
          <a:bodyPr/>
          <a:lstStyle/>
          <a:p>
            <a:r>
              <a:rPr lang="et-EE" dirty="0"/>
              <a:t>Noored asukülla</a:t>
            </a:r>
            <a:endParaRPr lang="en-US" dirty="0"/>
          </a:p>
        </p:txBody>
      </p:sp>
      <p:sp>
        <p:nvSpPr>
          <p:cNvPr id="6" name="TextBox 5">
            <a:extLst>
              <a:ext uri="{FF2B5EF4-FFF2-40B4-BE49-F238E27FC236}">
                <a16:creationId xmlns:a16="http://schemas.microsoft.com/office/drawing/2014/main" id="{AD448B89-0A98-41F1-86F3-C4EC7FBAFF0C}"/>
              </a:ext>
            </a:extLst>
          </p:cNvPr>
          <p:cNvSpPr txBox="1"/>
          <p:nvPr/>
        </p:nvSpPr>
        <p:spPr>
          <a:xfrm>
            <a:off x="10488169" y="6323598"/>
            <a:ext cx="6095128" cy="338554"/>
          </a:xfrm>
          <a:prstGeom prst="rect">
            <a:avLst/>
          </a:prstGeom>
          <a:noFill/>
        </p:spPr>
        <p:txBody>
          <a:bodyPr wrap="square">
            <a:spAutoFit/>
          </a:bodyPr>
          <a:lstStyle/>
          <a:p>
            <a:fld id="{B5CEABB6-07DC-46E8-9B57-56EC44A396E5}" type="slidenum">
              <a:rPr lang="en-US" sz="1600" smtClean="0"/>
              <a:pPr/>
              <a:t>35</a:t>
            </a:fld>
            <a:endParaRPr lang="en-US" sz="1600" dirty="0"/>
          </a:p>
        </p:txBody>
      </p:sp>
    </p:spTree>
    <p:extLst>
      <p:ext uri="{BB962C8B-B14F-4D97-AF65-F5344CB8AC3E}">
        <p14:creationId xmlns:p14="http://schemas.microsoft.com/office/powerpoint/2010/main" val="1192241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4ABB-4929-4810-950B-2DAEA0A5BAB4}"/>
              </a:ext>
            </a:extLst>
          </p:cNvPr>
          <p:cNvSpPr>
            <a:spLocks noGrp="1"/>
          </p:cNvSpPr>
          <p:nvPr>
            <p:ph type="title"/>
          </p:nvPr>
        </p:nvSpPr>
        <p:spPr>
          <a:xfrm>
            <a:off x="1146132" y="228749"/>
            <a:ext cx="10515600" cy="1325563"/>
          </a:xfrm>
        </p:spPr>
        <p:txBody>
          <a:bodyPr/>
          <a:lstStyle/>
          <a:p>
            <a:r>
              <a:rPr lang="en-US" sz="3400" b="1" cap="all" spc="1500" dirty="0">
                <a:solidFill>
                  <a:prstClr val="black"/>
                </a:solidFill>
                <a:latin typeface="Source Sans Pro"/>
              </a:rPr>
              <a:t>swot</a:t>
            </a:r>
            <a:endParaRPr lang="en-US" dirty="0"/>
          </a:p>
        </p:txBody>
      </p:sp>
      <p:pic>
        <p:nvPicPr>
          <p:cNvPr id="81" name="Picture Placeholder 10">
            <a:extLst>
              <a:ext uri="{FF2B5EF4-FFF2-40B4-BE49-F238E27FC236}">
                <a16:creationId xmlns:a16="http://schemas.microsoft.com/office/drawing/2014/main" id="{7B8040BD-D630-429D-A8B5-0210D22D55E9}"/>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2">
            <a:extLst>
              <a:ext uri="{28A0092B-C50C-407E-A947-70E740481C1C}">
                <a14:useLocalDpi xmlns:a14="http://schemas.microsoft.com/office/drawing/2010/main" val="0"/>
              </a:ext>
            </a:extLst>
          </a:blip>
          <a:srcRect t="35931" b="35931"/>
          <a:stretch/>
        </p:blipFill>
        <p:spPr>
          <a:xfrm>
            <a:off x="1524" y="4572000"/>
            <a:ext cx="12188952" cy="2286000"/>
          </a:xfrm>
        </p:spPr>
      </p:pic>
      <p:sp>
        <p:nvSpPr>
          <p:cNvPr id="4" name="Text Placeholder 3">
            <a:extLst>
              <a:ext uri="{FF2B5EF4-FFF2-40B4-BE49-F238E27FC236}">
                <a16:creationId xmlns:a16="http://schemas.microsoft.com/office/drawing/2014/main" id="{A112B089-A8F9-45B1-BE6E-EAC10163F082}"/>
              </a:ext>
            </a:extLst>
          </p:cNvPr>
          <p:cNvSpPr>
            <a:spLocks noGrp="1"/>
          </p:cNvSpPr>
          <p:nvPr>
            <p:ph type="body" sz="quarter" idx="13"/>
          </p:nvPr>
        </p:nvSpPr>
        <p:spPr>
          <a:xfrm>
            <a:off x="319414" y="1146132"/>
            <a:ext cx="5198301" cy="4916465"/>
          </a:xfrm>
        </p:spPr>
        <p:txBody>
          <a:bodyPr>
            <a:normAutofit/>
          </a:bodyPr>
          <a:lstStyle/>
          <a:p>
            <a:r>
              <a:rPr lang="en-ZA" dirty="0" err="1"/>
              <a:t>Võimalused</a:t>
            </a:r>
            <a:endParaRPr lang="en-ZA" dirty="0"/>
          </a:p>
          <a:p>
            <a:endParaRPr lang="en-ZA" dirty="0"/>
          </a:p>
        </p:txBody>
      </p:sp>
      <p:sp>
        <p:nvSpPr>
          <p:cNvPr id="6" name="Text Placeholder 5">
            <a:extLst>
              <a:ext uri="{FF2B5EF4-FFF2-40B4-BE49-F238E27FC236}">
                <a16:creationId xmlns:a16="http://schemas.microsoft.com/office/drawing/2014/main" id="{0FE22F9B-4BF8-41DC-8F1C-836B546E59AD}"/>
              </a:ext>
            </a:extLst>
          </p:cNvPr>
          <p:cNvSpPr>
            <a:spLocks noGrp="1"/>
          </p:cNvSpPr>
          <p:nvPr>
            <p:ph type="body" sz="quarter" idx="15"/>
          </p:nvPr>
        </p:nvSpPr>
        <p:spPr>
          <a:xfrm>
            <a:off x="457201" y="2041742"/>
            <a:ext cx="4897676" cy="4020855"/>
          </a:xfrm>
        </p:spPr>
        <p:txBody>
          <a:bodyPr>
            <a:normAutofit/>
          </a:bodyPr>
          <a:lstStyle/>
          <a:p>
            <a:r>
              <a:rPr lang="et-EE" sz="1600" dirty="0" err="1"/>
              <a:t>Hüdropoonika</a:t>
            </a:r>
            <a:r>
              <a:rPr lang="et-EE" sz="1600" dirty="0"/>
              <a:t>/</a:t>
            </a:r>
            <a:r>
              <a:rPr lang="et-EE" sz="1600" dirty="0" err="1"/>
              <a:t>Aquapoonika</a:t>
            </a:r>
            <a:endParaRPr lang="et-EE" sz="1600" dirty="0"/>
          </a:p>
          <a:p>
            <a:r>
              <a:rPr lang="et-EE" sz="1600" dirty="0"/>
              <a:t>Ravimuda</a:t>
            </a:r>
          </a:p>
          <a:p>
            <a:r>
              <a:rPr lang="et-EE" sz="1600" dirty="0"/>
              <a:t>Noortele laagrid (linnuses, vaimse tervise laager)</a:t>
            </a:r>
          </a:p>
          <a:p>
            <a:r>
              <a:rPr lang="et-EE" sz="1600" dirty="0"/>
              <a:t>Kämpingud golfiväljaku asemel</a:t>
            </a:r>
          </a:p>
          <a:p>
            <a:r>
              <a:rPr lang="et-EE" sz="1600" dirty="0"/>
              <a:t>Pulmahoone</a:t>
            </a:r>
          </a:p>
          <a:p>
            <a:r>
              <a:rPr lang="et-EE" sz="1600" dirty="0"/>
              <a:t>Veeteraapia</a:t>
            </a:r>
          </a:p>
          <a:p>
            <a:r>
              <a:rPr lang="et-EE" sz="1600" dirty="0"/>
              <a:t>Uus </a:t>
            </a:r>
            <a:r>
              <a:rPr lang="et-EE" sz="1600" dirty="0" err="1"/>
              <a:t>spa</a:t>
            </a:r>
            <a:endParaRPr lang="et-EE" sz="1600" dirty="0"/>
          </a:p>
          <a:p>
            <a:r>
              <a:rPr lang="et-EE" sz="1600" dirty="0"/>
              <a:t>Asuküla Seltsimaja blogi taaselustamine</a:t>
            </a:r>
          </a:p>
          <a:p>
            <a:r>
              <a:rPr lang="et-EE" sz="1600" dirty="0"/>
              <a:t>Koolide teemaüritused Haapsalu linnuses</a:t>
            </a:r>
          </a:p>
          <a:p>
            <a:r>
              <a:rPr lang="et-EE" sz="1600" dirty="0"/>
              <a:t>Vanadest kalavõrkudest ehted</a:t>
            </a:r>
          </a:p>
          <a:p>
            <a:r>
              <a:rPr lang="et-EE" sz="1600" dirty="0"/>
              <a:t>Toetada kohalikke andekaid noori</a:t>
            </a:r>
          </a:p>
          <a:p>
            <a:endParaRPr lang="et-EE" dirty="0"/>
          </a:p>
        </p:txBody>
      </p:sp>
      <p:sp>
        <p:nvSpPr>
          <p:cNvPr id="42" name="Date Placeholder 41">
            <a:extLst>
              <a:ext uri="{FF2B5EF4-FFF2-40B4-BE49-F238E27FC236}">
                <a16:creationId xmlns:a16="http://schemas.microsoft.com/office/drawing/2014/main" id="{916DDA26-131E-46AD-ADAE-F0E710EAF3DE}"/>
              </a:ext>
            </a:extLst>
          </p:cNvPr>
          <p:cNvSpPr>
            <a:spLocks noGrp="1"/>
          </p:cNvSpPr>
          <p:nvPr>
            <p:ph type="dt" sz="half" idx="20"/>
          </p:nvPr>
        </p:nvSpPr>
        <p:spPr/>
        <p:txBody>
          <a:bodyPr/>
          <a:lstStyle/>
          <a:p>
            <a:r>
              <a:rPr lang="en-US" dirty="0"/>
              <a:t>2021</a:t>
            </a:r>
          </a:p>
        </p:txBody>
      </p:sp>
      <p:sp>
        <p:nvSpPr>
          <p:cNvPr id="43" name="Footer Placeholder 42">
            <a:extLst>
              <a:ext uri="{FF2B5EF4-FFF2-40B4-BE49-F238E27FC236}">
                <a16:creationId xmlns:a16="http://schemas.microsoft.com/office/drawing/2014/main" id="{3F77F960-EB31-4698-AB82-5583AF66D391}"/>
              </a:ext>
            </a:extLst>
          </p:cNvPr>
          <p:cNvSpPr>
            <a:spLocks noGrp="1"/>
          </p:cNvSpPr>
          <p:nvPr>
            <p:ph type="ftr" sz="quarter" idx="21"/>
          </p:nvPr>
        </p:nvSpPr>
        <p:spPr/>
        <p:txBody>
          <a:bodyPr/>
          <a:lstStyle/>
          <a:p>
            <a:r>
              <a:rPr lang="en-US" dirty="0" err="1"/>
              <a:t>Noored</a:t>
            </a:r>
            <a:r>
              <a:rPr lang="en-US" dirty="0"/>
              <a:t> </a:t>
            </a:r>
            <a:r>
              <a:rPr lang="et-EE" dirty="0"/>
              <a:t>asukülla</a:t>
            </a:r>
            <a:endParaRPr lang="en-US" dirty="0"/>
          </a:p>
        </p:txBody>
      </p:sp>
      <p:sp>
        <p:nvSpPr>
          <p:cNvPr id="44" name="Slide Number Placeholder 43">
            <a:extLst>
              <a:ext uri="{FF2B5EF4-FFF2-40B4-BE49-F238E27FC236}">
                <a16:creationId xmlns:a16="http://schemas.microsoft.com/office/drawing/2014/main" id="{3E790E42-CF88-4BBB-827D-12B6E23D93C1}"/>
              </a:ext>
            </a:extLst>
          </p:cNvPr>
          <p:cNvSpPr>
            <a:spLocks noGrp="1"/>
          </p:cNvSpPr>
          <p:nvPr>
            <p:ph type="sldNum" sz="quarter" idx="22"/>
          </p:nvPr>
        </p:nvSpPr>
        <p:spPr/>
        <p:txBody>
          <a:bodyPr/>
          <a:lstStyle/>
          <a:p>
            <a:fld id="{B5CEABB6-07DC-46E8-9B57-56EC44A396E5}" type="slidenum">
              <a:rPr lang="en-US" sz="1600" smtClean="0"/>
              <a:pPr/>
              <a:t>4</a:t>
            </a:fld>
            <a:endParaRPr lang="en-US" sz="1600" dirty="0"/>
          </a:p>
        </p:txBody>
      </p:sp>
      <p:pic>
        <p:nvPicPr>
          <p:cNvPr id="22" name="Picture 21">
            <a:extLst>
              <a:ext uri="{FF2B5EF4-FFF2-40B4-BE49-F238E27FC236}">
                <a16:creationId xmlns:a16="http://schemas.microsoft.com/office/drawing/2014/main" id="{C2CBCFF0-84D3-4F6B-947A-B637B3EABFD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37457" y="1146132"/>
            <a:ext cx="4780849" cy="4966569"/>
          </a:xfrm>
          <a:prstGeom prst="rect">
            <a:avLst/>
          </a:prstGeom>
        </p:spPr>
      </p:pic>
      <p:sp>
        <p:nvSpPr>
          <p:cNvPr id="7" name="Content Placeholder 6">
            <a:extLst>
              <a:ext uri="{FF2B5EF4-FFF2-40B4-BE49-F238E27FC236}">
                <a16:creationId xmlns:a16="http://schemas.microsoft.com/office/drawing/2014/main" id="{6B35F89A-6CDF-41F7-BD87-18B45BD7330B}"/>
              </a:ext>
            </a:extLst>
          </p:cNvPr>
          <p:cNvSpPr>
            <a:spLocks noGrp="1"/>
          </p:cNvSpPr>
          <p:nvPr>
            <p:ph type="body" sz="quarter" idx="25"/>
          </p:nvPr>
        </p:nvSpPr>
        <p:spPr>
          <a:xfrm>
            <a:off x="7273491" y="2041742"/>
            <a:ext cx="4388241" cy="3832964"/>
          </a:xfrm>
        </p:spPr>
        <p:txBody>
          <a:bodyPr vert="horz" lIns="91440" tIns="45720" rIns="91440" bIns="45720" rtlCol="0" anchor="t">
            <a:noAutofit/>
          </a:bodyPr>
          <a:lstStyle/>
          <a:p>
            <a:r>
              <a:rPr lang="en-ZA" sz="1800" noProof="1"/>
              <a:t>Algkapitali puudumine</a:t>
            </a:r>
          </a:p>
          <a:p>
            <a:r>
              <a:rPr lang="en-ZA" sz="1800" noProof="1"/>
              <a:t>Klientuuri puudumise võimalus</a:t>
            </a:r>
          </a:p>
          <a:p>
            <a:r>
              <a:rPr lang="en-ZA" sz="1800" noProof="1"/>
              <a:t>Inimeste/kohalike vähene huvi</a:t>
            </a:r>
          </a:p>
          <a:p>
            <a:r>
              <a:rPr lang="en-ZA" sz="1800" noProof="1"/>
              <a:t>Võidakse võtta liiga palju linnaelu endaga kaasa</a:t>
            </a:r>
          </a:p>
          <a:p>
            <a:r>
              <a:rPr lang="en-ZA" sz="1800" noProof="1"/>
              <a:t>Pole inimesi, kes teeks koostööd</a:t>
            </a:r>
          </a:p>
          <a:p>
            <a:r>
              <a:rPr lang="en-ZA" sz="1800" noProof="1"/>
              <a:t>Idee pole piisavalt läbi mõeldud</a:t>
            </a:r>
          </a:p>
          <a:p>
            <a:r>
              <a:rPr lang="en-ZA" sz="1800" noProof="1"/>
              <a:t>Koroonaga kaasnevad piirangud</a:t>
            </a:r>
          </a:p>
          <a:p>
            <a:r>
              <a:rPr lang="en-ZA" sz="1800" noProof="1"/>
              <a:t>Kaitsealade laienemine</a:t>
            </a:r>
          </a:p>
          <a:p>
            <a:r>
              <a:rPr lang="en-ZA" sz="1800" noProof="1"/>
              <a:t>Keskkonnaga kaasnevad tingimused</a:t>
            </a:r>
          </a:p>
          <a:p>
            <a:endParaRPr lang="en-ZA" sz="1800" noProof="1"/>
          </a:p>
        </p:txBody>
      </p:sp>
      <p:sp>
        <p:nvSpPr>
          <p:cNvPr id="29" name="TextBox 28">
            <a:extLst>
              <a:ext uri="{FF2B5EF4-FFF2-40B4-BE49-F238E27FC236}">
                <a16:creationId xmlns:a16="http://schemas.microsoft.com/office/drawing/2014/main" id="{9E80054A-8987-409A-B0CA-76A3F43A6FD4}"/>
              </a:ext>
            </a:extLst>
          </p:cNvPr>
          <p:cNvSpPr txBox="1"/>
          <p:nvPr/>
        </p:nvSpPr>
        <p:spPr>
          <a:xfrm>
            <a:off x="8399767" y="1530184"/>
            <a:ext cx="2135688" cy="81253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ZA" sz="3200" b="0" i="0" u="none" strike="noStrike" kern="1200" cap="none" spc="0" normalizeH="0" baseline="0" noProof="0" dirty="0" err="1">
                <a:ln>
                  <a:noFill/>
                </a:ln>
                <a:solidFill>
                  <a:srgbClr val="EA9600"/>
                </a:solidFill>
                <a:effectLst/>
                <a:uLnTx/>
                <a:uFillTx/>
                <a:latin typeface="Source Sans Pro"/>
                <a:ea typeface="+mn-ea"/>
                <a:cs typeface="+mn-cs"/>
              </a:rPr>
              <a:t>Ohud</a:t>
            </a:r>
            <a:endParaRPr kumimoji="0" lang="en-ZA" sz="3200" b="0" i="0" u="none" strike="noStrike" kern="1200" cap="none" spc="0" normalizeH="0" baseline="0" noProof="0" dirty="0">
              <a:ln>
                <a:noFill/>
              </a:ln>
              <a:solidFill>
                <a:srgbClr val="EA9600"/>
              </a:solidFill>
              <a:effectLst/>
              <a:uLnTx/>
              <a:uFillTx/>
              <a:latin typeface="Source Sans Pro"/>
              <a:ea typeface="+mn-ea"/>
              <a:cs typeface="+mn-cs"/>
            </a:endParaRPr>
          </a:p>
          <a:p>
            <a:endParaRPr lang="en-ZA" dirty="0">
              <a:latin typeface="+mj-lt"/>
            </a:endParaRPr>
          </a:p>
        </p:txBody>
      </p:sp>
    </p:spTree>
    <p:extLst>
      <p:ext uri="{BB962C8B-B14F-4D97-AF65-F5344CB8AC3E}">
        <p14:creationId xmlns:p14="http://schemas.microsoft.com/office/powerpoint/2010/main" val="3836063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cup, coffee, food, beverage&#10;&#10;Description automatically generated">
            <a:extLst>
              <a:ext uri="{FF2B5EF4-FFF2-40B4-BE49-F238E27FC236}">
                <a16:creationId xmlns:a16="http://schemas.microsoft.com/office/drawing/2014/main" id="{91BC5572-FC33-4C1C-8DEE-C2CF75A7564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0" y="10"/>
            <a:ext cx="12191980" cy="6857990"/>
          </a:xfrm>
          <a:prstGeom prst="rect">
            <a:avLst/>
          </a:prstGeom>
        </p:spPr>
      </p:pic>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1431317" y="1925741"/>
            <a:ext cx="9440034" cy="2648381"/>
          </a:xfrm>
        </p:spPr>
        <p:txBody>
          <a:bodyPr>
            <a:normAutofit fontScale="90000"/>
          </a:bodyPr>
          <a:lstStyle/>
          <a:p>
            <a:r>
              <a:rPr lang="et-EE" sz="7200" dirty="0" err="1"/>
              <a:t>Akvopoonika</a:t>
            </a:r>
            <a:r>
              <a:rPr lang="et-EE" sz="7200" dirty="0"/>
              <a:t> ja </a:t>
            </a:r>
            <a:r>
              <a:rPr lang="et-EE" sz="7200" dirty="0" err="1"/>
              <a:t>hüdropoonika</a:t>
            </a:r>
            <a:r>
              <a:rPr lang="et-EE" sz="7200" dirty="0"/>
              <a:t> </a:t>
            </a:r>
            <a:br>
              <a:rPr lang="et-EE" sz="7200" dirty="0"/>
            </a:br>
            <a:r>
              <a:rPr lang="et-EE" sz="7200" dirty="0"/>
              <a:t>restoran</a:t>
            </a:r>
          </a:p>
        </p:txBody>
      </p:sp>
      <p:pic>
        <p:nvPicPr>
          <p:cNvPr id="3" name="Picture 2">
            <a:extLst>
              <a:ext uri="{FF2B5EF4-FFF2-40B4-BE49-F238E27FC236}">
                <a16:creationId xmlns:a16="http://schemas.microsoft.com/office/drawing/2014/main" id="{82772AC1-54B5-40A1-87AE-E8E8E4CF7B30}"/>
              </a:ext>
            </a:extLst>
          </p:cNvPr>
          <p:cNvPicPr>
            <a:picLocks noChangeAspect="1"/>
          </p:cNvPicPr>
          <p:nvPr/>
        </p:nvPicPr>
        <p:blipFill>
          <a:blip r:embed="rId4"/>
          <a:stretch>
            <a:fillRect/>
          </a:stretch>
        </p:blipFill>
        <p:spPr>
          <a:xfrm>
            <a:off x="492765" y="6272212"/>
            <a:ext cx="2749534" cy="365792"/>
          </a:xfrm>
          <a:prstGeom prst="rect">
            <a:avLst/>
          </a:prstGeom>
        </p:spPr>
      </p:pic>
      <p:sp>
        <p:nvSpPr>
          <p:cNvPr id="8" name="Slide Number Placeholder 43">
            <a:extLst>
              <a:ext uri="{FF2B5EF4-FFF2-40B4-BE49-F238E27FC236}">
                <a16:creationId xmlns:a16="http://schemas.microsoft.com/office/drawing/2014/main" id="{56A47D3C-FB20-4A51-B89C-024D0EF41CC8}"/>
              </a:ext>
            </a:extLst>
          </p:cNvPr>
          <p:cNvSpPr txBox="1">
            <a:spLocks/>
          </p:cNvSpPr>
          <p:nvPr/>
        </p:nvSpPr>
        <p:spPr>
          <a:xfrm>
            <a:off x="11151722" y="6272879"/>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EABB6-07DC-46E8-9B57-56EC44A396E5}" type="slidenum">
              <a:rPr lang="en-US" sz="1600" smtClean="0"/>
              <a:pPr/>
              <a:t>5</a:t>
            </a:fld>
            <a:endParaRPr lang="en-US" sz="1600" dirty="0"/>
          </a:p>
        </p:txBody>
      </p:sp>
      <p:pic>
        <p:nvPicPr>
          <p:cNvPr id="10" name="Picture 9">
            <a:extLst>
              <a:ext uri="{FF2B5EF4-FFF2-40B4-BE49-F238E27FC236}">
                <a16:creationId xmlns:a16="http://schemas.microsoft.com/office/drawing/2014/main" id="{08E1BC10-B038-47C2-8351-FF94D57420CD}"/>
              </a:ext>
            </a:extLst>
          </p:cNvPr>
          <p:cNvPicPr>
            <a:picLocks noChangeAspect="1"/>
          </p:cNvPicPr>
          <p:nvPr/>
        </p:nvPicPr>
        <p:blipFill>
          <a:blip r:embed="rId5"/>
          <a:stretch>
            <a:fillRect/>
          </a:stretch>
        </p:blipFill>
        <p:spPr>
          <a:xfrm>
            <a:off x="3818378" y="6272212"/>
            <a:ext cx="4115157" cy="365792"/>
          </a:xfrm>
          <a:prstGeom prst="rect">
            <a:avLst/>
          </a:prstGeom>
        </p:spPr>
      </p:pic>
    </p:spTree>
    <p:extLst>
      <p:ext uri="{BB962C8B-B14F-4D97-AF65-F5344CB8AC3E}">
        <p14:creationId xmlns:p14="http://schemas.microsoft.com/office/powerpoint/2010/main" val="63373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C106CF-6358-495A-8C23-CA381CE0D53D}"/>
              </a:ext>
            </a:extLst>
          </p:cNvPr>
          <p:cNvSpPr>
            <a:spLocks noGrp="1"/>
          </p:cNvSpPr>
          <p:nvPr>
            <p:ph type="title"/>
          </p:nvPr>
        </p:nvSpPr>
        <p:spPr>
          <a:xfrm>
            <a:off x="946521" y="396117"/>
            <a:ext cx="5217172" cy="1158857"/>
          </a:xfrm>
        </p:spPr>
        <p:txBody>
          <a:bodyPr anchor="b">
            <a:normAutofit/>
          </a:bodyPr>
          <a:lstStyle/>
          <a:p>
            <a:r>
              <a:rPr lang="et-EE" sz="3700" dirty="0" err="1">
                <a:latin typeface="Batang" panose="02030600000101010101" pitchFamily="18" charset="-127"/>
                <a:ea typeface="Batang" panose="02030600000101010101" pitchFamily="18" charset="-127"/>
              </a:rPr>
              <a:t>Hüdropoonika</a:t>
            </a:r>
            <a:r>
              <a:rPr lang="et-EE" sz="3700" dirty="0">
                <a:latin typeface="Batang" panose="02030600000101010101" pitchFamily="18" charset="-127"/>
                <a:ea typeface="Batang" panose="02030600000101010101" pitchFamily="18" charset="-127"/>
              </a:rPr>
              <a:t> ja </a:t>
            </a:r>
            <a:r>
              <a:rPr lang="et-EE" sz="3700" dirty="0" err="1">
                <a:latin typeface="Batang" panose="02030600000101010101" pitchFamily="18" charset="-127"/>
                <a:ea typeface="Batang" panose="02030600000101010101" pitchFamily="18" charset="-127"/>
              </a:rPr>
              <a:t>akvapoonika</a:t>
            </a:r>
            <a:endParaRPr lang="et-EE" sz="3700" dirty="0"/>
          </a:p>
        </p:txBody>
      </p:sp>
      <p:grpSp>
        <p:nvGrpSpPr>
          <p:cNvPr id="75" name="Group 74">
            <a:extLst>
              <a:ext uri="{FF2B5EF4-FFF2-40B4-BE49-F238E27FC236}">
                <a16:creationId xmlns:a16="http://schemas.microsoft.com/office/drawing/2014/main" id="{268C940D-4516-4630-B49F-65C1A82FEA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91258" y="619275"/>
            <a:ext cx="932200" cy="932200"/>
            <a:chOff x="10791258" y="619275"/>
            <a:chExt cx="932200" cy="932200"/>
          </a:xfrm>
        </p:grpSpPr>
        <p:sp>
          <p:nvSpPr>
            <p:cNvPr id="76" name="Graphic 212">
              <a:extLst>
                <a:ext uri="{FF2B5EF4-FFF2-40B4-BE49-F238E27FC236}">
                  <a16:creationId xmlns:a16="http://schemas.microsoft.com/office/drawing/2014/main" id="{160C130F-E752-44CF-98A8-75490C2A2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77" name="Graphic 212">
              <a:extLst>
                <a:ext uri="{FF2B5EF4-FFF2-40B4-BE49-F238E27FC236}">
                  <a16:creationId xmlns:a16="http://schemas.microsoft.com/office/drawing/2014/main" id="{9690DAC5-9FBA-4943-959B-751AF2B46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2054" name="Content Placeholder 2053">
            <a:extLst>
              <a:ext uri="{FF2B5EF4-FFF2-40B4-BE49-F238E27FC236}">
                <a16:creationId xmlns:a16="http://schemas.microsoft.com/office/drawing/2014/main" id="{CEA2EF91-991E-45F5-877B-CFCA4B57CCEC}"/>
              </a:ext>
            </a:extLst>
          </p:cNvPr>
          <p:cNvSpPr>
            <a:spLocks noGrp="1"/>
          </p:cNvSpPr>
          <p:nvPr>
            <p:ph idx="1"/>
          </p:nvPr>
        </p:nvSpPr>
        <p:spPr>
          <a:xfrm>
            <a:off x="946520" y="1747592"/>
            <a:ext cx="5217173" cy="4351338"/>
          </a:xfrm>
        </p:spPr>
        <p:txBody>
          <a:bodyPr>
            <a:normAutofit/>
          </a:bodyPr>
          <a:lstStyle/>
          <a:p>
            <a:r>
              <a:rPr lang="et-EE" sz="2000" b="1" dirty="0">
                <a:latin typeface="Arial Nova Light" panose="020B0604020202020204" pitchFamily="34" charset="0"/>
                <a:ea typeface="Batang" panose="020B0503020000020004" pitchFamily="18" charset="-127"/>
                <a:cs typeface="AngsanaUPC" panose="020B0502040204020203" pitchFamily="18" charset="-34"/>
              </a:rPr>
              <a:t>Mis see on?</a:t>
            </a:r>
          </a:p>
          <a:p>
            <a:pPr rtl="0" fontAlgn="base">
              <a:spcBef>
                <a:spcPts val="0"/>
              </a:spcBef>
              <a:spcAft>
                <a:spcPts val="0"/>
              </a:spcAft>
              <a:buFont typeface="Arial" panose="020B0604020202020204" pitchFamily="34" charset="0"/>
              <a:buChar char="•"/>
            </a:pPr>
            <a:r>
              <a:rPr lang="et-EE" sz="1800" b="0" i="0" u="none" strike="noStrike" dirty="0">
                <a:solidFill>
                  <a:srgbClr val="000000"/>
                </a:solidFill>
                <a:effectLst/>
                <a:latin typeface="Arial" panose="020B0604020202020204" pitchFamily="34" charset="0"/>
              </a:rPr>
              <a:t>Toidu tootmissüsteem, mis koosneb akvakultuuri ja </a:t>
            </a:r>
            <a:r>
              <a:rPr lang="et-EE" sz="1800" b="0" i="0" u="none" strike="noStrike" dirty="0" err="1">
                <a:solidFill>
                  <a:srgbClr val="000000"/>
                </a:solidFill>
                <a:effectLst/>
                <a:latin typeface="Arial" panose="020B0604020202020204" pitchFamily="34" charset="0"/>
              </a:rPr>
              <a:t>hüdropoonika</a:t>
            </a:r>
            <a:r>
              <a:rPr lang="et-EE" sz="1800" b="0" i="0" u="none" strike="noStrike" dirty="0">
                <a:solidFill>
                  <a:srgbClr val="000000"/>
                </a:solidFill>
                <a:effectLst/>
                <a:latin typeface="Arial" panose="020B0604020202020204" pitchFamily="34" charset="0"/>
              </a:rPr>
              <a:t> üksteist toetavast keskkonnast. Kalade toitumisest tekkinud jääkained suunatakse läbi filtri ning </a:t>
            </a:r>
            <a:r>
              <a:rPr lang="et-EE" sz="1800" b="0" i="0" u="none" strike="noStrike" dirty="0" err="1">
                <a:solidFill>
                  <a:srgbClr val="000000"/>
                </a:solidFill>
                <a:effectLst/>
                <a:latin typeface="Arial" panose="020B0604020202020204" pitchFamily="34" charset="0"/>
              </a:rPr>
              <a:t>biofiltri</a:t>
            </a:r>
            <a:r>
              <a:rPr lang="et-EE" sz="1800" b="0" i="0" u="none" strike="noStrike" dirty="0">
                <a:solidFill>
                  <a:srgbClr val="000000"/>
                </a:solidFill>
                <a:effectLst/>
                <a:latin typeface="Arial" panose="020B0604020202020204" pitchFamily="34" charset="0"/>
              </a:rPr>
              <a:t>, kus eemaldatakse tahked jääkained. Edasi suunatakse vesi läbi kasvulava, milles taimed kasvavad. Kalade jääkained tekitavad baktereid (eelkõige ammoniaaki), mis on kaladele ohtlikud, kuid taimed muudavad selle bakterite toimel taimedele omastatavaks toitaineks ning seesama vesi suunatakse kalade elukeskkonda tagasi ilma nende bakteriteta ja protsess kordab ennast. Kalasid peab aga ise toitma, et protsess algaks.</a:t>
            </a:r>
            <a:endParaRPr lang="et-EE" sz="1800" b="1" i="0" u="none" strike="noStrike" dirty="0">
              <a:solidFill>
                <a:srgbClr val="222222"/>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t-EE" sz="1800" b="0" i="0" u="none" strike="noStrike" dirty="0">
                <a:solidFill>
                  <a:srgbClr val="000000"/>
                </a:solidFill>
                <a:effectLst/>
                <a:latin typeface="Arial" panose="020B0604020202020204" pitchFamily="34" charset="0"/>
              </a:rPr>
              <a:t>Kõige paremini saab kasvatada köögivilju, eriti lehtköögivilju.</a:t>
            </a:r>
            <a:endParaRPr lang="et-EE" sz="1800" b="1" i="0" u="none" strike="noStrike" dirty="0">
              <a:solidFill>
                <a:srgbClr val="222222"/>
              </a:solidFill>
              <a:effectLst/>
              <a:latin typeface="Arial" panose="020B0604020202020204" pitchFamily="34" charset="0"/>
            </a:endParaRPr>
          </a:p>
          <a:p>
            <a:pPr algn="just"/>
            <a:endParaRPr lang="en-GB" sz="2000" b="1" dirty="0">
              <a:latin typeface="Arial Nova Light" panose="020B0604020202020204" pitchFamily="34" charset="0"/>
              <a:ea typeface="Batang" panose="020B0503020000020004" pitchFamily="18" charset="-127"/>
              <a:cs typeface="AngsanaUPC" panose="020B0502040204020203" pitchFamily="18" charset="-34"/>
            </a:endParaRPr>
          </a:p>
        </p:txBody>
      </p:sp>
      <p:grpSp>
        <p:nvGrpSpPr>
          <p:cNvPr id="79" name="Group 78">
            <a:extLst>
              <a:ext uri="{FF2B5EF4-FFF2-40B4-BE49-F238E27FC236}">
                <a16:creationId xmlns:a16="http://schemas.microsoft.com/office/drawing/2014/main" id="{C93F2521-5FCA-4EE4-ADB9-C71AB81B88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1216299"/>
            <a:ext cx="1598829" cy="531293"/>
            <a:chOff x="6491531" y="1420258"/>
            <a:chExt cx="1598829" cy="531293"/>
          </a:xfrm>
          <a:solidFill>
            <a:schemeClr val="tx1"/>
          </a:solidFill>
        </p:grpSpPr>
        <p:grpSp>
          <p:nvGrpSpPr>
            <p:cNvPr id="80" name="Graphic 190">
              <a:extLst>
                <a:ext uri="{FF2B5EF4-FFF2-40B4-BE49-F238E27FC236}">
                  <a16:creationId xmlns:a16="http://schemas.microsoft.com/office/drawing/2014/main" id="{701F4A7E-EE52-4FFF-847D-941A57F6EDA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84" name="Freeform: Shape 83">
                <a:extLst>
                  <a:ext uri="{FF2B5EF4-FFF2-40B4-BE49-F238E27FC236}">
                    <a16:creationId xmlns:a16="http://schemas.microsoft.com/office/drawing/2014/main" id="{44C45BFB-2AD2-45F8-9F4B-9151A686E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82FD8094-5F5E-411D-96E3-0D8E76B94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nvGrpSpPr>
            <p:cNvPr id="81" name="Graphic 190">
              <a:extLst>
                <a:ext uri="{FF2B5EF4-FFF2-40B4-BE49-F238E27FC236}">
                  <a16:creationId xmlns:a16="http://schemas.microsoft.com/office/drawing/2014/main" id="{F3FB933A-7D1C-4A1F-9589-2006261FD96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491531" y="1420258"/>
              <a:ext cx="1598829" cy="531293"/>
              <a:chOff x="2504802" y="1755501"/>
              <a:chExt cx="1598829" cy="531293"/>
            </a:xfrm>
            <a:grpFill/>
          </p:grpSpPr>
          <p:sp>
            <p:nvSpPr>
              <p:cNvPr id="82" name="Freeform: Shape 81">
                <a:extLst>
                  <a:ext uri="{FF2B5EF4-FFF2-40B4-BE49-F238E27FC236}">
                    <a16:creationId xmlns:a16="http://schemas.microsoft.com/office/drawing/2014/main" id="{965C4036-D195-4D1E-B436-A03795967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4F38E9F-35FC-437D-BE4E-33FDF6056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grpSp>
      <p:pic>
        <p:nvPicPr>
          <p:cNvPr id="2050" name="Picture 2">
            <a:extLst>
              <a:ext uri="{FF2B5EF4-FFF2-40B4-BE49-F238E27FC236}">
                <a16:creationId xmlns:a16="http://schemas.microsoft.com/office/drawing/2014/main" id="{BCD2994F-E913-41FC-ADBB-5F41ECB8DD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97" r="9505" b="-3"/>
          <a:stretch/>
        </p:blipFill>
        <p:spPr bwMode="auto">
          <a:xfrm>
            <a:off x="7253021" y="1820334"/>
            <a:ext cx="3555043" cy="3217333"/>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a:extLst>
              <a:ext uri="{FF2B5EF4-FFF2-40B4-BE49-F238E27FC236}">
                <a16:creationId xmlns:a16="http://schemas.microsoft.com/office/drawing/2014/main" id="{2B7E220D-70BE-46E1-87EA-9239C10828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154385" y="4466592"/>
            <a:ext cx="1443404" cy="1443428"/>
            <a:chOff x="10154385" y="4452524"/>
            <a:chExt cx="1443404" cy="1443428"/>
          </a:xfrm>
          <a:solidFill>
            <a:schemeClr val="tx1"/>
          </a:solidFill>
        </p:grpSpPr>
        <p:grpSp>
          <p:nvGrpSpPr>
            <p:cNvPr id="88" name="Graphic 4">
              <a:extLst>
                <a:ext uri="{FF2B5EF4-FFF2-40B4-BE49-F238E27FC236}">
                  <a16:creationId xmlns:a16="http://schemas.microsoft.com/office/drawing/2014/main" id="{FC1A5110-77D2-40E7-81AD-268BA675FE7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259" name="Freeform: Shape 258">
                <a:extLst>
                  <a:ext uri="{FF2B5EF4-FFF2-40B4-BE49-F238E27FC236}">
                    <a16:creationId xmlns:a16="http://schemas.microsoft.com/office/drawing/2014/main" id="{4FA2A3FD-1B3F-42AF-BC02-85F36E0565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7AD487CA-8FBC-4540-AC49-97AE50C65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0D84CF57-47D1-43F3-A27F-4554C8874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CBEE7FBD-98AD-4AD4-8928-24BF44632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84FD382E-B389-4D8F-A55E-6DFA291F0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98382AB7-ABEA-406A-BC9C-E929CB72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687410AC-739F-4AF0-B3F3-BA1EE2D84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297F7ECB-7025-4A18-B6C1-9A8F179D8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E8BF277F-8AC7-4B9F-A748-658BC32F4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3861EEE4-BFC2-47F9-B33D-2CF7EF91D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EDB4948-A661-493E-A726-89FD1604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90295D3-F01C-40D4-AC18-38CDB597D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DE279E4F-F139-423E-AF42-7C309EE9E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BE503EF8-F0B7-4F0E-B82E-742BB8DB8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8BF1F2E6-2E0A-4F5C-AF29-167B9214D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D465F6F4-1BA9-4F7B-9980-3571C7C5CC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FFF3428D-3135-4073-AB27-8292AA4211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2EE4FAE5-DC40-43E2-BACB-84C2CCDA3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97E1E565-91F8-469C-998D-413D4E3D0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7AADD30B-6564-45CD-A760-00AD0ED73C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B9ABBD5-5E76-4812-A4CF-2A8B16ADA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F97912E-EDA5-4A75-A106-B25426BB66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A8D15062-DCA7-43EE-AB75-CD9C80F37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80EB5712-3433-46B4-A8DF-04A8D03E3E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6F3BFE28-EB41-4640-802B-FAA4F7378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203F4E0E-E3AE-4B10-B1BC-529CC3CD0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1B83F41D-7419-46EC-8C00-37127DC3A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991303F-ED54-4483-97A9-3143D1CA7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0B99A87F-D826-40DC-B688-B209D5253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3CB798D6-E3C9-41B2-8F20-F0CF870681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9CF03CDA-070F-49AE-B37C-4D08A1BAD2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D4CBFC42-413D-4BC6-9BEA-078040C01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24A02437-3BDD-4242-9C52-0DB006A35E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209D1D0-DC11-43F3-8050-D8C01D3B62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8A37369D-62F1-4A67-B1A1-658CBED41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68CD3744-B811-40BE-B10F-4D5B1AA93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3048B8EA-2CD0-40CF-B570-BD99E0F77C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D8EA840-350B-405A-A1BB-40D93A00ED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6BFAC7FE-90ED-4400-9E88-D3EB802CF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8A49AFF-4D6A-4290-A811-6ADBC2A2A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A5267CD0-3312-488A-ADC9-2A215FC9B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734AF3AE-4171-471C-AFDE-0A4B563D9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9761283D-6867-470C-85BB-833A5997B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232907EC-87D6-4A76-97C7-ED83798B87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AE06A14-FDDB-4888-9F8A-C027B6FC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08FBBF8-91F0-43DF-84FE-8585BD4C01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40F8B312-3204-4812-9CED-599503CC0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B3163C36-49A9-42CD-84AB-945A54810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C737819E-C741-419C-8B07-6CBF226F4A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86094C82-164A-490B-A711-CBC5914A7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B97614F7-51E5-4AEF-B768-8C452874D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B6227872-28BD-445D-96AD-EF00622F8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C1DC2CF0-2FA0-43FC-9509-0C6DB072B6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9795B481-57FF-4E8E-83AA-E5D2E3E2F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148378AF-5FAD-46E5-9709-EA405E674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A673CCD4-0D19-45A5-A1E8-0C6F8E2C41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EE686E15-638D-450E-BD41-9EEC16695B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19970629-2923-493A-A315-FA7EDF131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D8839461-CBD3-4A9A-BBCF-09A883587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06ACA65A-A638-4499-9A58-4BBB2D850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1E2A7DEF-7652-4468-8E3F-6FF0C0A9F9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B20F00C4-6808-4F91-8495-A7C27E49A1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4254291C-CB21-424F-AF32-0C70F16421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C6D37468-BE92-4741-86A9-1417F2AA4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2A361414-EF46-4101-B08C-BA761D10D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62B99449-370E-4EEE-9DB6-159197F278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FAA977E9-699A-4D73-B0CF-CE0C4EB2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9EDD115C-F555-4352-B8FB-C7F9829FA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9454379A-04D7-4413-8E59-262DB6BCD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8E65F25A-79A5-4F0D-A340-475979F2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838E1E5B-3968-49BD-843C-C8C0F44C6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94CA466D-7602-4464-BAB2-071A59F8A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4A1357E7-09DA-4B68-A637-F277764E9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EFCA436-DAC9-4B9E-82BE-E0DE3F5C8A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FA482722-F397-4F01-97DD-D018FE637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CF6C289-6A1B-4031-84CC-4DA52D08ED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42F190D1-D9E1-46D5-A212-6560B860B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08ADD086-4DD1-4EBA-BC75-CD93AE4D44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75A280D7-478F-468E-9644-B09B8FDEB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C9BE9354-BB23-458F-9AE3-DD8AC4F1E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861A354D-F521-44EF-9140-7393D26D2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C76B3340-3BF4-4FB9-B7FA-751617C73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C802BF6D-7C7F-41BF-B0CA-C5E6AFABB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712FB0EF-009B-4384-BD25-D3C6EBCC97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922F2BA9-9373-465D-8F24-F58DB9B1B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4FAD72B3-1B8B-4B05-B201-419A776FB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C81E68B-1417-445D-9B51-60A0F91E5B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D5A9E27-E07F-4466-9021-D25D85CDC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CF5DC41D-2B9C-4659-9F3E-C3A2BDE8B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5AA3263F-DADF-4BDD-82AC-F44BC4FE0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8999662B-626A-4D98-920C-CDA407F83B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D6C410A6-2F1A-4222-8D50-2781C5D7E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9221CD39-A736-45F1-92AA-8533C1D277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B3025FBC-7A41-410A-AC63-DD483277D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09A5D562-F236-406C-A6FF-163F8FE29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8086E1B-8B11-4A2D-BB70-33C51E476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7B908F0B-B32A-46B3-8587-82EC271B8C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B2687ECF-D561-41B0-AD3C-7F627A412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F7F6218A-89E1-41D8-8C8C-6CF0F70F5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CAFE4E14-C851-4334-9F44-DFD70DD46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7011BCD2-D4B9-4726-8FF7-FF4B12983A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D21E20DA-52FD-41FC-AB37-5468D9F20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69EB0F03-97F9-4207-9552-FD5F92185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F1675131-367D-4E22-8170-BE1BCA565B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8CA3664D-20A4-4FCC-9CD3-E7A452C5B4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A9515CFE-D1C5-4594-A572-DB2235C694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DCFB6755-EA85-4DA9-A570-59F500E95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824F6828-D6CE-44D4-BF48-6FA7F58862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97E302B6-BC6F-4DF5-B1FA-3BEE99267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42327E29-F07F-4C06-A1E3-19EBCABEE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1FF70127-1DB3-4507-ABD4-BE6242907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9655D743-D6D1-4AAF-8644-B7B6053308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AEB3D1EA-07D1-4406-BF5A-AEA41D7D2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0DFB99DC-1A5F-455D-9AD5-B84298D1CB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30CD14F4-787A-4CB1-87CB-FD4A28816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A23CE74A-BDFD-4B56-84CA-734581FCF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9E4FE61F-77E6-40E1-97B9-2B88B7CE9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3C5471DE-7760-4942-9752-D8676B2BE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AFC6266D-DA02-4614-88F2-7077DCC291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AE1A43A2-78D9-4279-B715-FED7BD949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A2B18DEA-1741-42E2-9097-7B5DE00183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A78E9B74-5DCA-4B60-89A6-2B3A85E24A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057B4547-96DD-4BA0-994D-C76DE93AD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30454D66-4E7A-44FE-9822-3D34133AB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29051627-5724-440D-8B81-D4F83BE98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38507626-34D1-4BBF-B9EF-BDE8BBBFD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209CB8E9-BC41-4D95-B65F-8285256AD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FB597DBE-D5A0-45B1-A659-8452BF04A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053D2250-26AE-4ED4-8644-0A23D1CBC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932173CC-8796-4913-BFB5-DEABBA8553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79FC0C90-AECD-45F4-8BAD-CA3DAC393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9475113E-1AC5-4621-A394-9D0657FC0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EF8491AB-6DD8-4293-B4D7-550388F1BB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1851A60B-8BBD-4C38-9143-0AF1DC783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B9810BA7-727E-4871-A866-A0CD5EE6C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E2252C24-7565-4F9E-81B7-F0385F30C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91095F58-4C7C-4261-AF74-4C8BEA99F8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A79FED60-FFC3-4420-BB54-25D7E3D20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1B619CEC-F915-4E63-AF98-E4212F9F6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03FBB620-A91A-4FF4-B380-DC4FEC600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912F7E0D-8362-4060-BB77-EC596B279A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4F11F9EE-F36A-4206-AE5B-60825B153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F342A80B-ACB4-4C6F-8250-212611A28B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D4EC40C9-93C0-498E-A05D-17EF46BB9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E42CF2F2-4895-495A-B10B-EE6C93BDB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2AFEDFDC-CB51-46B4-8294-26B55F973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AD19ED5F-B560-4366-AD14-9EC71C7ED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42E95D3F-2E55-4021-9D6F-B6E7224C9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F45660DB-2DA2-4937-B362-69FA55D2B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FA488514-5D26-42FF-BD81-E9F2E1DE3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421E4366-604D-4893-BE4C-08D448A06C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9128E702-7B78-4B59-BAB4-530DF53A8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97456D98-32F2-4486-81EE-5CBDC51379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F3173B06-C53D-4E52-B3D3-7D10BB963E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A5E08649-A0F1-4F92-9B1A-23DD0768E2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0386755E-BD00-42F5-8AFD-3FE177FD6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38479D89-3237-4F5A-9785-2F84E973F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F86502C8-2734-48E5-9834-A8435644CD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CEA77AA6-BB37-4CE8-9E75-DB4F595BA2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CF79F8C8-5618-4880-A26B-8310380F0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880EE80C-A78F-4B21-985E-50CACEF2E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0EDC8879-9797-42E5-AB8E-E36229BF3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1B37764D-AF04-4F2C-81D9-5EFA3E5C0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31C6105B-1E1B-4444-A6E5-5B157F3C16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559B4EC8-EFFF-4DCA-AAB8-26AF6679DE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ED93E274-9D58-4EC9-80D4-33D9D3A09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6E5616A1-0B5F-4D6D-910E-792B393B3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BDD0D9C8-A2E7-4C95-BBC5-5E2D62D67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509401FA-7222-4A17-828C-1729888E93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89" name="Graphic 4">
              <a:extLst>
                <a:ext uri="{FF2B5EF4-FFF2-40B4-BE49-F238E27FC236}">
                  <a16:creationId xmlns:a16="http://schemas.microsoft.com/office/drawing/2014/main" id="{7B025375-9B31-46A6-87EC-BA8E94E678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154385" y="4452524"/>
              <a:ext cx="1443404" cy="1443428"/>
              <a:chOff x="5734037" y="3067039"/>
              <a:chExt cx="724483" cy="724489"/>
            </a:xfrm>
            <a:grpFill/>
          </p:grpSpPr>
          <p:sp>
            <p:nvSpPr>
              <p:cNvPr id="90" name="Freeform: Shape 89">
                <a:extLst>
                  <a:ext uri="{FF2B5EF4-FFF2-40B4-BE49-F238E27FC236}">
                    <a16:creationId xmlns:a16="http://schemas.microsoft.com/office/drawing/2014/main" id="{454AFC84-3FCF-4783-9CE6-BE7BCF5CB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EC3B2D5-1605-4334-8CC6-33D5D53E7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93286B7-109A-47DD-BD18-3A8E2FCDF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6E4611D-D180-45CC-95F3-4D780BF21A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075D9DF6-64E6-48A9-89BE-1AEDF3DBA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A77E91B6-62FE-4219-8648-2FA062EE0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05794AA-8ED8-4FEB-B9E2-3D6829552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0CEF7D50-E12D-4F46-9B10-16E903FB7F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D885088-5CE2-4ABB-AC5F-8E295C63A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B7F9B5BB-81CC-442B-B607-5F084799E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CC6AB35-BB47-42CE-9492-77B57C3613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E13E089E-A0F7-4B85-BFEF-EABBF38248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9306C271-11BD-4ACA-99FC-BC847B6AB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A51C39C2-B68B-4FB3-AF93-3B6EFC5EB8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D19A9E62-BA64-414F-9053-428828BD4F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0F1A2A5-D670-4734-B018-570175184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D896E20F-D59A-4E5C-AAC2-ED79FCAC3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3B49622-0DD4-4378-A974-3EC752B2DE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8BF83D4D-5E95-4F61-8A1C-624625209F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FB270157-AA6D-4EE4-9506-368F8C97C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4DA0BEE-AE9D-4CE8-B249-C229E628E8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AD089CCA-7A85-405E-9AF7-96F814E3B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5E30352E-9DBA-4777-A093-B6F3D6060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264C5F14-2A45-42AA-948A-6C7D19578F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B3CF5D72-A8B6-4A2B-8F09-46F06C3B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8D32D7ED-2507-43E0-BCA0-69F1D921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6029896F-72B5-4FBB-98D7-A4A6B7A8E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C735037E-DA25-4564-960C-F744D00E1C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75717CD-2FAA-46E2-825A-5A409DC36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9ABAD2C5-9937-47FF-9A17-132CEA54C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5319C0FD-333B-49B2-B54F-959084B1C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A3F88462-C743-4DF3-9A31-09108B3DD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5A47CC3C-9310-422C-8AF8-CF56E286B3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4CBAB0F-DFA6-4370-AF0D-EAEA0DA18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B75D567-78A7-4986-B241-E03EB5B6A7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A6065FE5-5B5D-426F-A331-FFB91E483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8748863-F066-4C39-BA9E-951EA19F14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2988B46B-EC58-4704-8960-75C617B2C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3C8F94F3-22A8-4403-BAF4-DA1344D120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6144F6B6-FBD2-44C5-93F2-36FB060AB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FDFF1114-943E-4377-9482-AC35E9B91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29A169E-8860-41C6-B2BA-656C9E87F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D1DA92F1-025A-41CC-892D-006269B6C0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5B423574-AD0E-466C-A690-E3BF7ABCC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C37E67DD-12D5-49FA-AE92-B1F418632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3E085075-A03E-4D1C-A2BE-219D51E77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A552ECBE-4DF7-4004-80CB-33A3864DC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BB1DFB18-112F-43BE-938F-949ACF4CE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7107EA75-B66F-478F-A9A4-8BE4090A18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B032A1FF-0163-4F65-9627-3D0E330E7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68F81DD7-3941-40F3-A5C5-1D25AD61E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767D955C-E4A5-47E9-B07D-7C7FD8E395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331DEA5B-7DF4-4F3E-B837-7388E6701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F640D8A9-2845-4810-99AA-3464C47FB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C1AA428D-A610-40EA-926D-72664C6A3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088B6BF5-3A26-476D-AF79-46892B0AE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A0D38E94-BDA0-466A-866C-7D754B54B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2E4807B4-64BB-4BB1-A6C7-B9F8B78FE5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AB74427A-2B27-4328-8ECD-0166E61D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058C6F50-4093-4240-B613-EA20F73E29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341C2F64-B446-495C-B3ED-DA19115FD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DEDDACDA-D780-49ED-88B3-AC1E6CECD3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3B6F340F-6BFF-4869-B569-850333B1C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C4FC277F-1805-46F5-8D99-EE30A5FCD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DE3D8861-A4CB-46F2-812C-4857D1E76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5C3AD847-D9CA-4EC5-890E-21244786F3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CA89CE44-4244-411C-A74F-1446D8BC1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60E6026F-2714-4620-8EE9-3C55C2D6C2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C0A828ED-45A9-4D69-975D-19CD36650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970CBCD0-B8B7-483D-A17D-9351A1A47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BDEF120-B9AE-44F5-B98D-937D9C929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A8C22314-7ABA-46AF-98F6-EA626787D8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8E57EC52-CDFD-4DC8-8C7F-DA76CBC94D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E44CDAD-CC81-4519-A934-3E75CB58F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D7234B76-B5E7-497F-8C9A-BEADE7D2A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D308AC98-72DE-4623-8351-5CDBA5F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16BCA60F-A345-4A89-8E76-8F628DE249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B712711F-FF52-40E0-8B6D-7AB132EFBB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EBB99ABA-6734-4713-A9AA-6A0613DB3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8DBC39A-A841-4DAD-A5EE-BAD254A4F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E88E8002-19BD-4C58-ACEF-D092676D5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637DEA0B-D0C3-4386-B016-9012088810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1E085198-3B84-4E70-8004-5B739F0D0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1F8854E4-646B-4843-9429-2E68B3AE9A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D75E4420-1C5B-4C29-9622-F3DA7E0BF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9099746-E839-480D-A294-3851848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5C60C66-6A6A-42B6-82CE-9F5BCAD5F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85425DE-B5F8-4166-8F76-168A6E6F5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AF5E9558-8664-40E2-818A-C90536250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620CC716-8E51-492E-95F3-7DF5778E8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87956267-D439-4A6C-8779-9864DDF69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E566625F-0177-4163-AAC6-DD5AA352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01580694-1781-46F9-B2C4-76F4689BA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1635D9A5-51BC-49A2-9AE2-4C8147FC5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B6D58AC8-F8B3-4C3D-AE9F-26677AE63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53CA316E-6515-47CF-9F53-7A0EE31AF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F8E79866-F842-47A5-8D8C-0185FD69D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A1939D2F-E660-4CFF-BF9C-2146DD9CC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3F048F16-4CC3-406C-93A3-3CEDF31C4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BA5658A8-AB7B-409C-A206-50CDD581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1A4F8AC2-9FA1-4E5B-ACB2-661CAABFEE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6438DDE6-AE18-4B2A-92CE-57D6032A1C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19B002FA-1035-4DE8-8097-3675A4FB2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699ADFD1-CBA1-4C59-A545-CA6EEAF2C4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85DDA6CB-B8BF-4E57-BF2E-5C880FAF87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6A8B2946-9D70-4DD4-B9B2-606E8F83A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C319A466-F3AE-4F1F-BD2F-77D9F148B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C6CF0A07-A757-404E-9880-5AF3D52DE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DD3C2686-5B08-4159-865F-1B0A72E7EB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5AAB7354-0524-4F71-83F0-35FAFA9EE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C93C7EEE-727B-4A0D-AA01-3B0893F866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7F98C909-0D3D-402C-86A1-9647DA57B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29CF4616-0FC7-4D90-97D4-47F26C31B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A5151952-7057-44BC-B171-EC280CDD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0CC14CA9-836E-4131-9614-CC7AF80C7A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B9227461-A59A-437A-A371-0B3DD0510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4564435B-AE59-45CC-A733-1D61AB9A5F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4964014-4F54-4767-B2A1-1E68A49A2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AB12DA42-BE2F-486C-A207-50F0B2A0D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F35083CD-4EE4-48A6-BDE4-DCEB0CD08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2ACA69B4-304D-4E76-91E8-B824CC474C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05FBB8B7-7087-4F0C-8A80-BA19FA3C5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708B546A-B18E-4E08-B52F-1F1FB4515C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4D083028-5844-4BA9-91D6-6066256F8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46BDB7B8-D976-4509-BB67-E960BEB6E3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1F8D90CC-4AD0-49F4-B215-61FD0A2FE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FA255F4C-2D85-48C3-A425-B1B090100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4D88F2F-ACB0-4172-BB9F-71ABC334D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6102F024-AF29-4883-BE6C-52EFD02071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809DB4B0-EDB8-4635-9A3D-B48E596585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BA4BB9B4-19AF-4964-8FDE-1C02C01F37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3466ACF5-678D-47AC-A8E1-250FBEA6E5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CF4BE354-56F1-4CC0-ABC3-CFA225559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1FF6AB4A-7E14-48F4-B58E-D3BCD7F55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826A8026-2DFD-4691-81ED-CF8C6C810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DCBE85A3-D478-4EBF-A094-768EDE80E0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9B03629E-D0C6-47D9-9E55-FB00BFBAD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7ECA1C99-3F19-4C93-9683-CDDBE2840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6E53F2EA-BC30-4BEC-BBA5-FF485FD8B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4FE941FB-7EBE-489D-B1D8-06BC9E2F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4FCECFFB-D979-4814-99CC-B8C0CCE047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5218BC88-1436-4861-9108-ED5C49172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7C43492A-8ADB-4CDA-976F-F9159DE14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448A8C4E-CD2B-4E83-895D-6B1071C5E9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2315E315-11E8-4514-BE71-EEA42E237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26C36A72-5D83-400B-9DC6-D6A4F7D36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DF388598-6DD8-4B12-8DBD-1F8933348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42ADD8C0-C6F0-46A9-8D78-B6026B55B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B5CC1749-FD2F-40FD-AA5A-CAFE9C6E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38F5A197-D6C9-4BDB-A9DE-7FFE84B35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0B6C64F3-7126-4337-9067-15A64EF535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5A902BCF-C9BF-4566-AC1E-1E91502F2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09B1FBFF-C965-462A-9B34-D01689CAFE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C13CFECF-7502-40A2-92A6-3DBC74DF93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01280C84-683C-4088-8E3C-8A98A6749E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3747508C-3AE5-4D8D-A086-A46FDBEDE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EEC02501-119D-4C07-AB8C-A131B125B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8F899201-EDD3-4F1A-89A6-345290E70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225488C2-1481-42C0-AE4D-4052F7EFF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84F224FC-B0FB-4A2E-A9BD-0F7CFB241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D04F68AF-F37B-4407-8471-E549ADCFA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6030291B-8F7B-4D02-A35F-561C0DAA8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E961417-D5BB-4D51-8FD8-340228425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133EAFF3-FE9C-4606-89F9-19982C0FE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01882DC7-070C-47B0-B378-FA112A6CA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BDF1B4B0-0A75-4538-A610-7272090817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6E4AD28E-F206-45E2-9B00-A2E68FFB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735023C8-4EFD-461A-8FFD-C78035856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7FFEB6B5-C11C-4B5F-BCC4-C86C5659E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sp>
        <p:nvSpPr>
          <p:cNvPr id="428" name="TextBox 427">
            <a:extLst>
              <a:ext uri="{FF2B5EF4-FFF2-40B4-BE49-F238E27FC236}">
                <a16:creationId xmlns:a16="http://schemas.microsoft.com/office/drawing/2014/main" id="{11194361-AB4C-49AF-A905-02A3F2E12B6A}"/>
              </a:ext>
            </a:extLst>
          </p:cNvPr>
          <p:cNvSpPr txBox="1"/>
          <p:nvPr/>
        </p:nvSpPr>
        <p:spPr>
          <a:xfrm>
            <a:off x="10168522" y="6208665"/>
            <a:ext cx="6095128" cy="338554"/>
          </a:xfrm>
          <a:prstGeom prst="rect">
            <a:avLst/>
          </a:prstGeom>
          <a:noFill/>
        </p:spPr>
        <p:txBody>
          <a:bodyPr wrap="square">
            <a:spAutoFit/>
          </a:bodyPr>
          <a:lstStyle/>
          <a:p>
            <a:fld id="{B5CEABB6-07DC-46E8-9B57-56EC44A396E5}" type="slidenum">
              <a:rPr lang="en-US" sz="1600" smtClean="0"/>
              <a:pPr/>
              <a:t>6</a:t>
            </a:fld>
            <a:endParaRPr lang="en-US" sz="1600" dirty="0"/>
          </a:p>
        </p:txBody>
      </p:sp>
      <p:sp>
        <p:nvSpPr>
          <p:cNvPr id="429" name="Footer Placeholder 4">
            <a:extLst>
              <a:ext uri="{FF2B5EF4-FFF2-40B4-BE49-F238E27FC236}">
                <a16:creationId xmlns:a16="http://schemas.microsoft.com/office/drawing/2014/main" id="{C1E7DA7D-7A6A-4490-883D-5183680F074F}"/>
              </a:ext>
            </a:extLst>
          </p:cNvPr>
          <p:cNvSpPr>
            <a:spLocks noGrp="1"/>
          </p:cNvSpPr>
          <p:nvPr>
            <p:ph type="ftr" sz="quarter" idx="11"/>
          </p:nvPr>
        </p:nvSpPr>
        <p:spPr>
          <a:xfrm>
            <a:off x="4038600" y="6208665"/>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430" name="Date Placeholder 3">
            <a:extLst>
              <a:ext uri="{FF2B5EF4-FFF2-40B4-BE49-F238E27FC236}">
                <a16:creationId xmlns:a16="http://schemas.microsoft.com/office/drawing/2014/main" id="{2DA2A882-80C1-4529-A454-20F82F722D23}"/>
              </a:ext>
            </a:extLst>
          </p:cNvPr>
          <p:cNvSpPr>
            <a:spLocks noGrp="1"/>
          </p:cNvSpPr>
          <p:nvPr>
            <p:ph type="dt" sz="half" idx="10"/>
          </p:nvPr>
        </p:nvSpPr>
        <p:spPr>
          <a:xfrm>
            <a:off x="880002" y="6208665"/>
            <a:ext cx="2743200" cy="365125"/>
          </a:xfrm>
        </p:spPr>
        <p:txBody>
          <a:bodyPr vert="horz" lIns="91440" tIns="45720" rIns="91440" bIns="45720" rtlCol="0" anchor="ctr">
            <a:normAutofit/>
          </a:bodyPr>
          <a:lstStyle/>
          <a:p>
            <a:r>
              <a:rPr lang="et-EE" dirty="0"/>
              <a:t>2021</a:t>
            </a:r>
            <a:endParaRPr lang="en-US" dirty="0"/>
          </a:p>
        </p:txBody>
      </p:sp>
    </p:spTree>
    <p:extLst>
      <p:ext uri="{BB962C8B-B14F-4D97-AF65-F5344CB8AC3E}">
        <p14:creationId xmlns:p14="http://schemas.microsoft.com/office/powerpoint/2010/main" val="760688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11" name="Freeform: Shape 10">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9" name="Rectangle 1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aphic 4">
            <a:extLst>
              <a:ext uri="{FF2B5EF4-FFF2-40B4-BE49-F238E27FC236}">
                <a16:creationId xmlns:a16="http://schemas.microsoft.com/office/drawing/2014/main" id="{811A993A-52C8-4BC6-BFBC-62C21A66A3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52429" y="1191253"/>
            <a:ext cx="1517427" cy="1517433"/>
            <a:chOff x="5829300" y="3162300"/>
            <a:chExt cx="532256" cy="532257"/>
          </a:xfrm>
          <a:solidFill>
            <a:schemeClr val="tx1"/>
          </a:solidFill>
        </p:grpSpPr>
        <p:sp>
          <p:nvSpPr>
            <p:cNvPr id="22" name="Freeform: Shape 21">
              <a:extLst>
                <a:ext uri="{FF2B5EF4-FFF2-40B4-BE49-F238E27FC236}">
                  <a16:creationId xmlns:a16="http://schemas.microsoft.com/office/drawing/2014/main" id="{E7EE599A-6CA0-4BAE-9FE4-66A13557F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6CA298D-E89C-4DD9-BC1E-85D6D271B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842847C-3D21-4D7B-83EE-69306D568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168A295-1E14-4EB6-B4A5-3B260610AB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8DE5630-9650-46DF-9B28-7C88B9FF87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ADAFEBF-A533-43D8-91D3-4F73B51BE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BA43A2C-8819-4220-A7FA-C12A30AD8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3F4F4521-2962-4E10-A9CC-AA2A6DA36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9A12088-833B-41BB-A044-DFAE5F562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EA73B4D-E5FD-4DB1-A1FB-633E4C3499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4146519D-F64D-4B51-95AD-81568D162E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579C974-C459-4F1D-920C-4DDFEB648F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C079155-A959-450B-ACA3-D37017E30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a:p>
          </p:txBody>
        </p:sp>
      </p:grpSp>
      <p:sp>
        <p:nvSpPr>
          <p:cNvPr id="36" name="Freeform: Shape 35">
            <a:extLst>
              <a:ext uri="{FF2B5EF4-FFF2-40B4-BE49-F238E27FC236}">
                <a16:creationId xmlns:a16="http://schemas.microsoft.com/office/drawing/2014/main" id="{8EFA3AE2-4D79-490F-B649-047F36E56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4375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8" name="Freeform: Shape 37">
            <a:extLst>
              <a:ext uri="{FF2B5EF4-FFF2-40B4-BE49-F238E27FC236}">
                <a16:creationId xmlns:a16="http://schemas.microsoft.com/office/drawing/2014/main" id="{AF1F73C6-5691-4700-AFC4-DA366039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18348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grpSp>
        <p:nvGrpSpPr>
          <p:cNvPr id="40" name="Group 39">
            <a:extLst>
              <a:ext uri="{FF2B5EF4-FFF2-40B4-BE49-F238E27FC236}">
                <a16:creationId xmlns:a16="http://schemas.microsoft.com/office/drawing/2014/main" id="{56F9D4BC-F300-47FA-BC0D-DD9EF194B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88157" y="706359"/>
            <a:ext cx="9630666" cy="5441743"/>
            <a:chOff x="1280667" y="677669"/>
            <a:chExt cx="9857233" cy="5651056"/>
          </a:xfrm>
        </p:grpSpPr>
        <p:sp>
          <p:nvSpPr>
            <p:cNvPr id="41" name="Rectangle 4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80667" y="677669"/>
              <a:ext cx="9857233" cy="5651056"/>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80667" y="677669"/>
              <a:ext cx="9857233" cy="565105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Diagram&#10;&#10;Description automatically generated">
            <a:extLst>
              <a:ext uri="{FF2B5EF4-FFF2-40B4-BE49-F238E27FC236}">
                <a16:creationId xmlns:a16="http://schemas.microsoft.com/office/drawing/2014/main" id="{054C40C6-D42C-411A-81DE-3458F301884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42" r="1" b="1"/>
          <a:stretch/>
        </p:blipFill>
        <p:spPr>
          <a:xfrm>
            <a:off x="1336020" y="550211"/>
            <a:ext cx="9630666" cy="5417250"/>
          </a:xfrm>
          <a:prstGeom prst="rect">
            <a:avLst/>
          </a:prstGeom>
          <a:ln w="28575">
            <a:solidFill>
              <a:schemeClr val="tx1"/>
            </a:solidFill>
          </a:ln>
        </p:spPr>
      </p:pic>
      <p:sp>
        <p:nvSpPr>
          <p:cNvPr id="35" name="TextBox 34">
            <a:extLst>
              <a:ext uri="{FF2B5EF4-FFF2-40B4-BE49-F238E27FC236}">
                <a16:creationId xmlns:a16="http://schemas.microsoft.com/office/drawing/2014/main" id="{955F75BB-0EC1-49EE-A4E0-6C55D75A2913}"/>
              </a:ext>
            </a:extLst>
          </p:cNvPr>
          <p:cNvSpPr txBox="1"/>
          <p:nvPr/>
        </p:nvSpPr>
        <p:spPr>
          <a:xfrm>
            <a:off x="10955611" y="6357770"/>
            <a:ext cx="6095128" cy="338554"/>
          </a:xfrm>
          <a:prstGeom prst="rect">
            <a:avLst/>
          </a:prstGeom>
          <a:noFill/>
        </p:spPr>
        <p:txBody>
          <a:bodyPr wrap="square">
            <a:spAutoFit/>
          </a:bodyPr>
          <a:lstStyle/>
          <a:p>
            <a:fld id="{B5CEABB6-07DC-46E8-9B57-56EC44A396E5}" type="slidenum">
              <a:rPr lang="en-US" sz="1600" smtClean="0"/>
              <a:pPr/>
              <a:t>7</a:t>
            </a:fld>
            <a:endParaRPr lang="en-US" sz="1600" dirty="0"/>
          </a:p>
        </p:txBody>
      </p:sp>
      <p:sp>
        <p:nvSpPr>
          <p:cNvPr id="37" name="TextBox 36">
            <a:extLst>
              <a:ext uri="{FF2B5EF4-FFF2-40B4-BE49-F238E27FC236}">
                <a16:creationId xmlns:a16="http://schemas.microsoft.com/office/drawing/2014/main" id="{A34E6A56-2531-4668-97B7-EEF4066E6D1A}"/>
              </a:ext>
            </a:extLst>
          </p:cNvPr>
          <p:cNvSpPr txBox="1"/>
          <p:nvPr/>
        </p:nvSpPr>
        <p:spPr>
          <a:xfrm>
            <a:off x="1592362" y="6364551"/>
            <a:ext cx="8524820" cy="276999"/>
          </a:xfrm>
          <a:prstGeom prst="rect">
            <a:avLst/>
          </a:prstGeom>
          <a:noFill/>
        </p:spPr>
        <p:txBody>
          <a:bodyPr wrap="square">
            <a:spAutoFit/>
          </a:bodyPr>
          <a:lstStyle/>
          <a:p>
            <a:pPr algn="ctr"/>
            <a:r>
              <a:rPr lang="en-US" sz="1200" b="1" dirty="0">
                <a:solidFill>
                  <a:schemeClr val="bg1">
                    <a:lumMod val="65000"/>
                  </a:schemeClr>
                </a:solidFill>
              </a:rPr>
              <a:t>NOORED </a:t>
            </a:r>
            <a:r>
              <a:rPr kumimoji="0" lang="et-EE" sz="1200" b="1" i="0" u="none" strike="noStrike" kern="1200" cap="all" spc="100" normalizeH="0" baseline="0" noProof="0" dirty="0">
                <a:ln>
                  <a:noFill/>
                </a:ln>
                <a:solidFill>
                  <a:prstClr val="black">
                    <a:tint val="75000"/>
                  </a:prstClr>
                </a:solidFill>
                <a:effectLst/>
                <a:uLnTx/>
                <a:uFillTx/>
                <a:latin typeface="Source Sans Pro"/>
                <a:cs typeface="+mn-cs"/>
              </a:rPr>
              <a:t>asukülla</a:t>
            </a:r>
            <a:endParaRPr lang="en-US" sz="1200" b="1" dirty="0">
              <a:solidFill>
                <a:schemeClr val="bg1">
                  <a:lumMod val="65000"/>
                </a:schemeClr>
              </a:solidFill>
            </a:endParaRPr>
          </a:p>
        </p:txBody>
      </p:sp>
      <p:sp>
        <p:nvSpPr>
          <p:cNvPr id="39" name="Date Placeholder 3">
            <a:extLst>
              <a:ext uri="{FF2B5EF4-FFF2-40B4-BE49-F238E27FC236}">
                <a16:creationId xmlns:a16="http://schemas.microsoft.com/office/drawing/2014/main" id="{9124465D-8691-4467-8872-F5F37FB656F9}"/>
              </a:ext>
            </a:extLst>
          </p:cNvPr>
          <p:cNvSpPr>
            <a:spLocks noGrp="1"/>
          </p:cNvSpPr>
          <p:nvPr>
            <p:ph type="dt" sz="half" idx="10"/>
          </p:nvPr>
        </p:nvSpPr>
        <p:spPr>
          <a:xfrm>
            <a:off x="837155" y="6344484"/>
            <a:ext cx="2743200" cy="365125"/>
          </a:xfrm>
        </p:spPr>
        <p:txBody>
          <a:bodyPr vert="horz" lIns="91440" tIns="45720" rIns="91440" bIns="45720" rtlCol="0" anchor="ctr">
            <a:normAutofit/>
          </a:bodyPr>
          <a:lstStyle/>
          <a:p>
            <a:r>
              <a:rPr lang="et-EE" dirty="0"/>
              <a:t>2021</a:t>
            </a:r>
            <a:endParaRPr lang="en-US" dirty="0"/>
          </a:p>
        </p:txBody>
      </p:sp>
      <p:sp>
        <p:nvSpPr>
          <p:cNvPr id="2" name="TextBox 1">
            <a:extLst>
              <a:ext uri="{FF2B5EF4-FFF2-40B4-BE49-F238E27FC236}">
                <a16:creationId xmlns:a16="http://schemas.microsoft.com/office/drawing/2014/main" id="{BDDD5377-9371-4A33-8E3C-98F2580A3BA3}"/>
              </a:ext>
            </a:extLst>
          </p:cNvPr>
          <p:cNvSpPr txBox="1"/>
          <p:nvPr/>
        </p:nvSpPr>
        <p:spPr>
          <a:xfrm>
            <a:off x="4839855" y="-74305"/>
            <a:ext cx="5006109" cy="584775"/>
          </a:xfrm>
          <a:prstGeom prst="rect">
            <a:avLst/>
          </a:prstGeom>
          <a:noFill/>
        </p:spPr>
        <p:txBody>
          <a:bodyPr wrap="square" rtlCol="0">
            <a:spAutoFit/>
          </a:bodyPr>
          <a:lstStyle/>
          <a:p>
            <a:r>
              <a:rPr lang="et-EE" sz="3200" dirty="0">
                <a:latin typeface="Batang" panose="02030600000101010101" pitchFamily="18" charset="-127"/>
                <a:ea typeface="Batang" panose="02030600000101010101" pitchFamily="18" charset="-127"/>
              </a:rPr>
              <a:t>Prototüüp</a:t>
            </a:r>
          </a:p>
        </p:txBody>
      </p:sp>
    </p:spTree>
    <p:extLst>
      <p:ext uri="{BB962C8B-B14F-4D97-AF65-F5344CB8AC3E}">
        <p14:creationId xmlns:p14="http://schemas.microsoft.com/office/powerpoint/2010/main" val="3973941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9" name="Graphic 185">
            <a:extLst>
              <a:ext uri="{FF2B5EF4-FFF2-40B4-BE49-F238E27FC236}">
                <a16:creationId xmlns:a16="http://schemas.microsoft.com/office/drawing/2014/main" id="{773CCE17-EE0F-40E0-B7AE-CF7677B647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80" name="Freeform: Shape 45">
              <a:extLst>
                <a:ext uri="{FF2B5EF4-FFF2-40B4-BE49-F238E27FC236}">
                  <a16:creationId xmlns:a16="http://schemas.microsoft.com/office/drawing/2014/main" id="{B0AC6C4E-6EA5-454A-AB84-8B94D8B5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1" name="Freeform: Shape 46">
              <a:extLst>
                <a:ext uri="{FF2B5EF4-FFF2-40B4-BE49-F238E27FC236}">
                  <a16:creationId xmlns:a16="http://schemas.microsoft.com/office/drawing/2014/main" id="{B4329338-925B-4677-BA6E-4357D37DB5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2" name="Freeform: Shape 47">
              <a:extLst>
                <a:ext uri="{FF2B5EF4-FFF2-40B4-BE49-F238E27FC236}">
                  <a16:creationId xmlns:a16="http://schemas.microsoft.com/office/drawing/2014/main" id="{334C0A08-043F-4818-BA1D-BCC9F811A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3" name="Freeform: Shape 48">
              <a:extLst>
                <a:ext uri="{FF2B5EF4-FFF2-40B4-BE49-F238E27FC236}">
                  <a16:creationId xmlns:a16="http://schemas.microsoft.com/office/drawing/2014/main" id="{DCB185DD-ED0D-4633-8098-95C4A6F17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4" name="Freeform: Shape 49">
              <a:extLst>
                <a:ext uri="{FF2B5EF4-FFF2-40B4-BE49-F238E27FC236}">
                  <a16:creationId xmlns:a16="http://schemas.microsoft.com/office/drawing/2014/main" id="{2AD50526-B611-40B6-BB45-AE82F0EF5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85" name="Oval 51">
            <a:extLst>
              <a:ext uri="{FF2B5EF4-FFF2-40B4-BE49-F238E27FC236}">
                <a16:creationId xmlns:a16="http://schemas.microsoft.com/office/drawing/2014/main" id="{70CCC791-94D7-4BB8-9EDF-423CEA1F62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6" name="Rectangle 53">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55">
            <a:extLst>
              <a:ext uri="{FF2B5EF4-FFF2-40B4-BE49-F238E27FC236}">
                <a16:creationId xmlns:a16="http://schemas.microsoft.com/office/drawing/2014/main" id="{F73F38E8-7222-498E-8007-9C1339AA5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88" name="Freeform: Shape 57">
            <a:extLst>
              <a:ext uri="{FF2B5EF4-FFF2-40B4-BE49-F238E27FC236}">
                <a16:creationId xmlns:a16="http://schemas.microsoft.com/office/drawing/2014/main" id="{22170AF3-61AC-4086-B07D-81FDC0917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grpSp>
        <p:nvGrpSpPr>
          <p:cNvPr id="89" name="Group 59">
            <a:extLst>
              <a:ext uri="{FF2B5EF4-FFF2-40B4-BE49-F238E27FC236}">
                <a16:creationId xmlns:a16="http://schemas.microsoft.com/office/drawing/2014/main" id="{8BA53ACC-5E7A-47CA-AFB6-3EDE695A36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72668" y="1090454"/>
            <a:ext cx="9417090" cy="5182756"/>
            <a:chOff x="1672668" y="1090453"/>
            <a:chExt cx="9465232" cy="5238271"/>
          </a:xfrm>
        </p:grpSpPr>
        <p:sp>
          <p:nvSpPr>
            <p:cNvPr id="90" name="Rectangle 6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3">
                <a:alpha val="20000"/>
              </a:schemeClr>
            </a:solidFill>
            <a:ln w="28575">
              <a:solidFill>
                <a:schemeClr val="tx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26883" y="168141"/>
            <a:ext cx="755837" cy="755837"/>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93"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26883" y="168141"/>
            <a:ext cx="755837" cy="755837"/>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 name="Date Placeholder 3">
            <a:extLst>
              <a:ext uri="{FF2B5EF4-FFF2-40B4-BE49-F238E27FC236}">
                <a16:creationId xmlns:a16="http://schemas.microsoft.com/office/drawing/2014/main" id="{2F8D5D16-EDC5-46DE-A0B9-0765F4F59BB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r>
              <a:rPr lang="et-EE" dirty="0"/>
              <a:t>2021</a:t>
            </a:r>
            <a:endParaRPr lang="en-US" dirty="0"/>
          </a:p>
        </p:txBody>
      </p:sp>
      <p:sp>
        <p:nvSpPr>
          <p:cNvPr id="5" name="Footer Placeholder 4">
            <a:extLst>
              <a:ext uri="{FF2B5EF4-FFF2-40B4-BE49-F238E27FC236}">
                <a16:creationId xmlns:a16="http://schemas.microsoft.com/office/drawing/2014/main" id="{63B7C214-9C4B-410D-816A-6B3C8059C7B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6" name="Slide Number Placeholder 5">
            <a:extLst>
              <a:ext uri="{FF2B5EF4-FFF2-40B4-BE49-F238E27FC236}">
                <a16:creationId xmlns:a16="http://schemas.microsoft.com/office/drawing/2014/main" id="{8DE31DF2-0419-4016-924C-21929AC1EBF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r>
              <a:rPr lang="en-US" sz="1600" b="0" dirty="0">
                <a:solidFill>
                  <a:schemeClr val="tx1"/>
                </a:solidFill>
              </a:rPr>
              <a:t>8</a:t>
            </a:r>
          </a:p>
        </p:txBody>
      </p:sp>
      <p:graphicFrame>
        <p:nvGraphicFramePr>
          <p:cNvPr id="7" name="Content Placeholder 2" descr="Team SmartArt graphic">
            <a:extLst>
              <a:ext uri="{FF2B5EF4-FFF2-40B4-BE49-F238E27FC236}">
                <a16:creationId xmlns:a16="http://schemas.microsoft.com/office/drawing/2014/main" id="{03C6056F-38E4-47B4-87B7-F1F7D129B648}"/>
              </a:ext>
            </a:extLst>
          </p:cNvPr>
          <p:cNvGraphicFramePr>
            <a:graphicFrameLocks noGrp="1"/>
          </p:cNvGraphicFramePr>
          <p:nvPr>
            <p:ph idx="1"/>
            <p:extLst>
              <p:ext uri="{D42A27DB-BD31-4B8C-83A1-F6EECF244321}">
                <p14:modId xmlns:p14="http://schemas.microsoft.com/office/powerpoint/2010/main" val="3916544255"/>
              </p:ext>
            </p:extLst>
          </p:nvPr>
        </p:nvGraphicFramePr>
        <p:xfrm>
          <a:off x="935914" y="1840477"/>
          <a:ext cx="10890598" cy="4617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2973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5C551-F76A-4D3E-B7B5-34EE14E4FE3C}"/>
              </a:ext>
            </a:extLst>
          </p:cNvPr>
          <p:cNvSpPr>
            <a:spLocks noGrp="1"/>
          </p:cNvSpPr>
          <p:nvPr>
            <p:ph type="title"/>
          </p:nvPr>
        </p:nvSpPr>
        <p:spPr/>
        <p:txBody>
          <a:bodyPr/>
          <a:lstStyle/>
          <a:p>
            <a:r>
              <a:rPr lang="et-EE" dirty="0">
                <a:latin typeface="Batang" panose="02030600000101010101" pitchFamily="18" charset="-127"/>
                <a:ea typeface="Batang" panose="02030600000101010101" pitchFamily="18" charset="-127"/>
              </a:rPr>
              <a:t>Eelised</a:t>
            </a:r>
            <a:endParaRPr lang="et-EE" dirty="0"/>
          </a:p>
        </p:txBody>
      </p:sp>
      <p:sp>
        <p:nvSpPr>
          <p:cNvPr id="3" name="Content Placeholder 2">
            <a:extLst>
              <a:ext uri="{FF2B5EF4-FFF2-40B4-BE49-F238E27FC236}">
                <a16:creationId xmlns:a16="http://schemas.microsoft.com/office/drawing/2014/main" id="{3C0471DB-69E1-4B14-949B-EFA330A94DE0}"/>
              </a:ext>
            </a:extLst>
          </p:cNvPr>
          <p:cNvSpPr>
            <a:spLocks noGrp="1"/>
          </p:cNvSpPr>
          <p:nvPr>
            <p:ph idx="1"/>
          </p:nvPr>
        </p:nvSpPr>
        <p:spPr>
          <a:xfrm>
            <a:off x="838200" y="1347625"/>
            <a:ext cx="10515600" cy="5191287"/>
          </a:xfrm>
        </p:spPr>
        <p:txBody>
          <a:bodyPr>
            <a:normAutofit lnSpcReduction="10000"/>
          </a:bodyPr>
          <a:lstStyle/>
          <a:p>
            <a:pPr marL="0" indent="0">
              <a:buNone/>
            </a:pPr>
            <a:r>
              <a:rPr lang="et-EE" sz="3000" dirty="0">
                <a:latin typeface="Aldhabi" panose="01000000000000000000" pitchFamily="2" charset="-78"/>
                <a:cs typeface="Aldhabi" panose="01000000000000000000" pitchFamily="2" charset="-78"/>
              </a:rPr>
              <a:t>1. Tegemist on keskkonnasõbraliku süsteemiga, mis oleks dekoratiivne ja praktiline.</a:t>
            </a:r>
          </a:p>
          <a:p>
            <a:pPr marL="0" indent="0">
              <a:buNone/>
            </a:pPr>
            <a:r>
              <a:rPr lang="et-EE" sz="3000" dirty="0">
                <a:latin typeface="Aldhabi" panose="01000000000000000000" pitchFamily="2" charset="-78"/>
                <a:cs typeface="Aldhabi" panose="01000000000000000000" pitchFamily="2" charset="-78"/>
              </a:rPr>
              <a:t>Toimib aastaringselt!</a:t>
            </a:r>
          </a:p>
          <a:p>
            <a:pPr marL="0" indent="0">
              <a:buNone/>
            </a:pPr>
            <a:r>
              <a:rPr lang="et-EE" sz="3000" dirty="0">
                <a:latin typeface="Aldhabi" panose="01000000000000000000" pitchFamily="2" charset="-78"/>
                <a:cs typeface="Aldhabi" panose="01000000000000000000" pitchFamily="2" charset="-78"/>
              </a:rPr>
              <a:t>2. Pakub lastele võimalusi loodusega lähedasemaks saamiseks.</a:t>
            </a:r>
          </a:p>
          <a:p>
            <a:pPr marL="0" indent="0">
              <a:buNone/>
            </a:pPr>
            <a:r>
              <a:rPr lang="et-EE" sz="3000" dirty="0">
                <a:latin typeface="Aldhabi" panose="01000000000000000000" pitchFamily="2" charset="-78"/>
                <a:cs typeface="Aldhabi" panose="01000000000000000000" pitchFamily="2" charset="-78"/>
              </a:rPr>
              <a:t>3. Väike masin, mis sobib siseruumides kasutamiseks ning puhastab </a:t>
            </a:r>
            <a:r>
              <a:rPr lang="et-EE" sz="3000" dirty="0" err="1">
                <a:latin typeface="Aldhabi" panose="01000000000000000000" pitchFamily="2" charset="-78"/>
                <a:cs typeface="Aldhabi" panose="01000000000000000000" pitchFamily="2" charset="-78"/>
              </a:rPr>
              <a:t>siseõhku</a:t>
            </a:r>
            <a:r>
              <a:rPr lang="et-EE" sz="3000" dirty="0">
                <a:latin typeface="Aldhabi" panose="01000000000000000000" pitchFamily="2" charset="-78"/>
                <a:cs typeface="Aldhabi" panose="01000000000000000000" pitchFamily="2" charset="-78"/>
              </a:rPr>
              <a:t>. Roheline taim vabastab hapniku ja suurendab õhuniiskust.</a:t>
            </a:r>
          </a:p>
          <a:p>
            <a:pPr marL="0" indent="0">
              <a:buNone/>
            </a:pPr>
            <a:r>
              <a:rPr lang="et-EE" sz="3000" dirty="0">
                <a:latin typeface="Aldhabi" panose="01000000000000000000" pitchFamily="2" charset="-78"/>
                <a:cs typeface="Aldhabi" panose="01000000000000000000" pitchFamily="2" charset="-78"/>
              </a:rPr>
              <a:t>4. Kasvatab ohutult tervislikke köögivilju, ei sisaldaks pestitsiide.</a:t>
            </a:r>
          </a:p>
          <a:p>
            <a:pPr marL="0" indent="0">
              <a:buNone/>
            </a:pPr>
            <a:r>
              <a:rPr lang="et-EE" sz="3000" dirty="0">
                <a:latin typeface="Aldhabi" panose="01000000000000000000" pitchFamily="2" charset="-78"/>
                <a:cs typeface="Aldhabi" panose="01000000000000000000" pitchFamily="2" charset="-78"/>
              </a:rPr>
              <a:t>5. Multifunktsionaalne: </a:t>
            </a:r>
            <a:r>
              <a:rPr lang="et-EE" sz="3000" dirty="0" err="1">
                <a:latin typeface="Aldhabi" panose="01000000000000000000" pitchFamily="2" charset="-78"/>
                <a:cs typeface="Aldhabi" panose="01000000000000000000" pitchFamily="2" charset="-78"/>
              </a:rPr>
              <a:t>hüdropoonika</a:t>
            </a:r>
            <a:r>
              <a:rPr lang="et-EE" sz="3000" dirty="0">
                <a:latin typeface="Aldhabi" panose="01000000000000000000" pitchFamily="2" charset="-78"/>
                <a:cs typeface="Aldhabi" panose="01000000000000000000" pitchFamily="2" charset="-78"/>
              </a:rPr>
              <a:t> köögiviljade ja kala </a:t>
            </a:r>
            <a:r>
              <a:rPr lang="et-EE" sz="3000" dirty="0" err="1">
                <a:latin typeface="Aldhabi" panose="01000000000000000000" pitchFamily="2" charset="-78"/>
                <a:cs typeface="Aldhabi" panose="01000000000000000000" pitchFamily="2" charset="-78"/>
              </a:rPr>
              <a:t>akvapoonika</a:t>
            </a:r>
            <a:r>
              <a:rPr lang="et-EE" sz="3000" dirty="0">
                <a:latin typeface="Aldhabi" panose="01000000000000000000" pitchFamily="2" charset="-78"/>
                <a:cs typeface="Aldhabi" panose="01000000000000000000" pitchFamily="2" charset="-78"/>
              </a:rPr>
              <a:t> süsteem saab kasvatada tomateid, lilli, salatit, spinatit  ja muid lehtköögivilju. (Kasvatab peaaegu kõiki taimi)</a:t>
            </a:r>
          </a:p>
          <a:p>
            <a:pPr marL="0" indent="0">
              <a:buNone/>
            </a:pPr>
            <a:r>
              <a:rPr lang="et-EE" sz="3000" dirty="0">
                <a:latin typeface="Aldhabi" panose="01000000000000000000" pitchFamily="2" charset="-78"/>
                <a:cs typeface="Aldhabi" panose="01000000000000000000" pitchFamily="2" charset="-78"/>
              </a:rPr>
              <a:t>6. Kaugjuhtimise võimalus ja mehhaaniline. Juhul kui ei olda kodus võib kasutada mobiiltelefoni, et kontrollida </a:t>
            </a:r>
            <a:r>
              <a:rPr lang="et-EE" sz="3000" dirty="0" err="1">
                <a:latin typeface="Aldhabi" panose="01000000000000000000" pitchFamily="2" charset="-78"/>
                <a:cs typeface="Aldhabi" panose="01000000000000000000" pitchFamily="2" charset="-78"/>
              </a:rPr>
              <a:t>hüdropoonika</a:t>
            </a:r>
            <a:r>
              <a:rPr lang="et-EE" sz="3000" dirty="0">
                <a:latin typeface="Aldhabi" panose="01000000000000000000" pitchFamily="2" charset="-78"/>
                <a:cs typeface="Aldhabi" panose="01000000000000000000" pitchFamily="2" charset="-78"/>
              </a:rPr>
              <a:t> köögivilju ja kalu.</a:t>
            </a:r>
          </a:p>
          <a:p>
            <a:pPr marL="0" indent="0">
              <a:buNone/>
            </a:pPr>
            <a:r>
              <a:rPr lang="et-EE" sz="3000" dirty="0">
                <a:latin typeface="Aldhabi" panose="01000000000000000000" pitchFamily="2" charset="-78"/>
                <a:cs typeface="Aldhabi" panose="01000000000000000000" pitchFamily="2" charset="-78"/>
              </a:rPr>
              <a:t>7. Võrreldes teiste taimekasvatustega nõuab vähem tööjõudu, kuna maad pole vaja töödelda.</a:t>
            </a:r>
          </a:p>
          <a:p>
            <a:pPr marL="0" indent="0">
              <a:buNone/>
            </a:pPr>
            <a:endParaRPr lang="et-EE" dirty="0"/>
          </a:p>
        </p:txBody>
      </p:sp>
      <p:sp>
        <p:nvSpPr>
          <p:cNvPr id="5" name="TextBox 4">
            <a:extLst>
              <a:ext uri="{FF2B5EF4-FFF2-40B4-BE49-F238E27FC236}">
                <a16:creationId xmlns:a16="http://schemas.microsoft.com/office/drawing/2014/main" id="{2DA596B1-6767-4EBC-B824-199BB3EBED26}"/>
              </a:ext>
            </a:extLst>
          </p:cNvPr>
          <p:cNvSpPr txBox="1"/>
          <p:nvPr/>
        </p:nvSpPr>
        <p:spPr>
          <a:xfrm>
            <a:off x="10146440" y="6369635"/>
            <a:ext cx="6095158" cy="338554"/>
          </a:xfrm>
          <a:prstGeom prst="rect">
            <a:avLst/>
          </a:prstGeom>
          <a:noFill/>
        </p:spPr>
        <p:txBody>
          <a:bodyPr wrap="square">
            <a:spAutoFit/>
          </a:bodyPr>
          <a:lstStyle/>
          <a:p>
            <a:fld id="{B5CEABB6-07DC-46E8-9B57-56EC44A396E5}" type="slidenum">
              <a:rPr lang="en-US" sz="1600" smtClean="0"/>
              <a:pPr/>
              <a:t>9</a:t>
            </a:fld>
            <a:endParaRPr lang="en-US" sz="1600" dirty="0"/>
          </a:p>
        </p:txBody>
      </p:sp>
      <p:sp>
        <p:nvSpPr>
          <p:cNvPr id="6" name="Footer Placeholder 4">
            <a:extLst>
              <a:ext uri="{FF2B5EF4-FFF2-40B4-BE49-F238E27FC236}">
                <a16:creationId xmlns:a16="http://schemas.microsoft.com/office/drawing/2014/main" id="{1144DE04-6F27-4EE0-AE83-28CEE12ADDA0}"/>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t-EE" dirty="0"/>
              <a:t>NOORED asukülla</a:t>
            </a:r>
            <a:endParaRPr lang="en-US" b="1" kern="1200" cap="all" spc="100" baseline="0" dirty="0">
              <a:solidFill>
                <a:schemeClr val="tx1">
                  <a:tint val="75000"/>
                </a:schemeClr>
              </a:solidFill>
              <a:latin typeface="+mn-lt"/>
              <a:ea typeface="Source Sans Pro SemiBold" panose="020B0603030403020204" pitchFamily="34" charset="0"/>
              <a:cs typeface="+mn-cs"/>
            </a:endParaRPr>
          </a:p>
        </p:txBody>
      </p:sp>
      <p:sp>
        <p:nvSpPr>
          <p:cNvPr id="7" name="Date Placeholder 3">
            <a:extLst>
              <a:ext uri="{FF2B5EF4-FFF2-40B4-BE49-F238E27FC236}">
                <a16:creationId xmlns:a16="http://schemas.microsoft.com/office/drawing/2014/main" id="{50457565-C1DF-4A67-86A8-11A19B4B910B}"/>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r>
              <a:rPr lang="et-EE" dirty="0"/>
              <a:t>2021</a:t>
            </a:r>
            <a:endParaRPr lang="en-US" dirty="0"/>
          </a:p>
        </p:txBody>
      </p:sp>
    </p:spTree>
    <p:extLst>
      <p:ext uri="{BB962C8B-B14F-4D97-AF65-F5344CB8AC3E}">
        <p14:creationId xmlns:p14="http://schemas.microsoft.com/office/powerpoint/2010/main" val="2416369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THREE.pptx" id="{E781C72B-3D65-4B8D-9071-33B66AF0EF30}" vid="{3A5A58F2-9BE1-435C-B12D-88FD9BF701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Funky shapes</Template>
  <TotalTime>4549</TotalTime>
  <Words>1495</Words>
  <Application>Microsoft Office PowerPoint</Application>
  <PresentationFormat>Widescreen</PresentationFormat>
  <Paragraphs>316</Paragraphs>
  <Slides>35</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Batang</vt:lpstr>
      <vt:lpstr>Abadi</vt:lpstr>
      <vt:lpstr>Aharoni</vt:lpstr>
      <vt:lpstr>Aldhabi</vt:lpstr>
      <vt:lpstr>Arial</vt:lpstr>
      <vt:lpstr>Arial Nova Light</vt:lpstr>
      <vt:lpstr>Calibri</vt:lpstr>
      <vt:lpstr>FacebookEmoji</vt:lpstr>
      <vt:lpstr>Goudy Old Style</vt:lpstr>
      <vt:lpstr>Source Sans Pro</vt:lpstr>
      <vt:lpstr>Wingdings 2</vt:lpstr>
      <vt:lpstr>FunkyShapesVTI</vt:lpstr>
      <vt:lpstr>SlateVTI</vt:lpstr>
      <vt:lpstr>Noored asukülla </vt:lpstr>
      <vt:lpstr>Piirkonna eripära</vt:lpstr>
      <vt:lpstr>swot</vt:lpstr>
      <vt:lpstr>swot</vt:lpstr>
      <vt:lpstr>Akvopoonika ja hüdropoonika  restoran</vt:lpstr>
      <vt:lpstr>Hüdropoonika ja akvapoonika</vt:lpstr>
      <vt:lpstr>PowerPoint Presentation</vt:lpstr>
      <vt:lpstr>PowerPoint Presentation</vt:lpstr>
      <vt:lpstr>Eelised</vt:lpstr>
      <vt:lpstr>Meie idee</vt:lpstr>
      <vt:lpstr>Meie idee</vt:lpstr>
      <vt:lpstr>PowerPoint Presentation</vt:lpstr>
      <vt:lpstr>Kellele on suunatud?</vt:lpstr>
      <vt:lpstr>Küsitluse analüüs   176 vastajat </vt:lpstr>
      <vt:lpstr>Küsitluse analüüs</vt:lpstr>
      <vt:lpstr>Küsitluse analüüs</vt:lpstr>
      <vt:lpstr>Küsitluse analüüs</vt:lpstr>
      <vt:lpstr>Küsitluse analüüs</vt:lpstr>
      <vt:lpstr>Küsitluse analüüs</vt:lpstr>
      <vt:lpstr>Küsitluse analüüs</vt:lpstr>
      <vt:lpstr>Asukoht</vt:lpstr>
      <vt:lpstr>PowerPoint Presentation</vt:lpstr>
      <vt:lpstr>Restorani prototüüp  </vt:lpstr>
      <vt:lpstr>Restorani prototüüp</vt:lpstr>
      <vt:lpstr>Koostööpartner Green bite</vt:lpstr>
      <vt:lpstr>Green Bite</vt:lpstr>
      <vt:lpstr>Restorani menüü</vt:lpstr>
      <vt:lpstr>Uued töökohad</vt:lpstr>
      <vt:lpstr>Arvatav maksumus</vt:lpstr>
      <vt:lpstr>Restoraniga kaasnevad kulud</vt:lpstr>
      <vt:lpstr>Reklaamvideo</vt:lpstr>
      <vt:lpstr>Heategu maailmale</vt:lpstr>
      <vt:lpstr>PowerPoint Presentation</vt:lpstr>
      <vt:lpstr>Tänan kuulamast!</vt:lpstr>
      <vt:lpstr>Kasutatud allikad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Noored läänemaale</dc:title>
  <dc:creator>Jessica Kalmõkov</dc:creator>
  <cp:lastModifiedBy>Tiina</cp:lastModifiedBy>
  <cp:revision>127</cp:revision>
  <dcterms:created xsi:type="dcterms:W3CDTF">2021-11-13T21:59:06Z</dcterms:created>
  <dcterms:modified xsi:type="dcterms:W3CDTF">2021-12-10T15:22:43Z</dcterms:modified>
</cp:coreProperties>
</file>