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d6865fb3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d6865fb3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d6865fb3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d6865fb3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d6865fb3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d6865fb3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d6865fb3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d6865fb3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d6865fb3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d6865fb3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d6865fb3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d6865fb3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d6865fb3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d6865fb3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d6865fb3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d6865fb3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d6865fb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d6865fb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6865fb3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6865fb3a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d6865fb3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d6865fb3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d6865fb3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d6865fb3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d6865fb3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d6865fb3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6865fb3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6865fb3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d6865fb3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d6865fb3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d6865fb3a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d6865fb3a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6865fb3a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6865fb3a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d6865fb3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d6865fb3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d6865fb3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d6865fb3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d6865fb3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d6865fb3a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d6865fb3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d6865fb3a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d6865fb3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d6865fb3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d6865fb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d6865fb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d6865fb3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d6865fb3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d6865fb3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d6865fb3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6865fb3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d6865fb3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d6865fb3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d6865fb3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d6865fb3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d6865fb3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1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" y="0"/>
            <a:ext cx="913223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68"/>
            <a:ext cx="9144001" cy="514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"/>
            <a:ext cx="9144001" cy="513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"/>
            <a:ext cx="9144001" cy="513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51"/>
            <a:ext cx="9144000" cy="513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" y="0"/>
            <a:ext cx="91416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8"/>
            <a:ext cx="9144000" cy="5142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2" y="0"/>
            <a:ext cx="91257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"/>
            <a:ext cx="9144001" cy="513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"/>
            <a:ext cx="9144001" cy="513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8" y="0"/>
            <a:ext cx="911874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3" y="0"/>
            <a:ext cx="91228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23"/>
            <a:ext cx="9144000" cy="5137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51"/>
            <a:ext cx="9144000" cy="513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16"/>
            <a:ext cx="9143998" cy="512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41"/>
            <a:ext cx="9144001" cy="513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3" y="0"/>
            <a:ext cx="91216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9" y="0"/>
            <a:ext cx="911754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" y="0"/>
            <a:ext cx="91416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9"/>
            <a:ext cx="9144001" cy="513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8"/>
            <a:ext cx="9144001" cy="514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3" y="0"/>
            <a:ext cx="91228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67"/>
            <a:ext cx="9143998" cy="5133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" y="0"/>
            <a:ext cx="91416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" y="0"/>
            <a:ext cx="91416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" y="0"/>
            <a:ext cx="91416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18"/>
            <a:ext cx="9143998" cy="513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" y="0"/>
            <a:ext cx="91310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Ekraaniseanss (16:9)</PresentationFormat>
  <Paragraphs>0</Paragraphs>
  <Slides>29</Slides>
  <Notes>29</Notes>
  <HiddenSlides>0</HiddenSlides>
  <MMClips>0</MMClips>
  <ScaleCrop>false</ScaleCrop>
  <HeadingPairs>
    <vt:vector size="6" baseType="variant">
      <vt:variant>
        <vt:lpstr>Kasutatud fondid</vt:lpstr>
      </vt:variant>
      <vt:variant>
        <vt:i4>1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29</vt:i4>
      </vt:variant>
    </vt:vector>
  </HeadingPairs>
  <TitlesOfParts>
    <vt:vector size="31" baseType="lpstr">
      <vt:lpstr>Arial</vt:lpstr>
      <vt:lpstr>Simple Light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</dc:creator>
  <cp:lastModifiedBy>Maire Vilbas</cp:lastModifiedBy>
  <cp:revision>3</cp:revision>
  <dcterms:modified xsi:type="dcterms:W3CDTF">2020-12-08T09:16:16Z</dcterms:modified>
</cp:coreProperties>
</file>