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22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f2a1c672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f2a1c672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f2a1c672b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f2a1c672b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f0f27ef2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f0f27ef27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f2a1c672b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f2a1c672b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f0f27ef27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f0f27ef27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f2a1c672b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f2a1c672b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00" y="39132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225" y="-1509525"/>
            <a:ext cx="9274452" cy="695585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409800" y="3913275"/>
            <a:ext cx="8520600" cy="79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9CB9C"/>
                </a:solidFill>
                <a:latin typeface="Montserrat"/>
                <a:ea typeface="Montserrat"/>
                <a:cs typeface="Montserrat"/>
                <a:sym typeface="Montserrat"/>
              </a:rPr>
              <a:t>Puise Nina Talu</a:t>
            </a:r>
            <a:r>
              <a:rPr lang="en-GB"/>
              <a:t> 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196850" y="4705875"/>
            <a:ext cx="69465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9CB9C"/>
                </a:solidFill>
              </a:rPr>
              <a:t>Villi-Pert Peebo, Mark Eemil Mustonen, Jan-Kaius Lomp, Harli Kadanik, Kevin Erik Iin</a:t>
            </a:r>
            <a:endParaRPr>
              <a:solidFill>
                <a:srgbClr val="F9CB9C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0825" y="-264000"/>
            <a:ext cx="1228401" cy="122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>
            <a:off x="0" y="431772"/>
            <a:ext cx="9144000" cy="66294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Taustainfo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t-EE" sz="2400" dirty="0">
                <a:solidFill>
                  <a:srgbClr val="FFFFFF"/>
                </a:solidFill>
              </a:rPr>
              <a:t>Väikefirma Haapsalu vaikses poolsaare tipus.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t-EE" sz="2400" dirty="0">
                <a:solidFill>
                  <a:srgbClr val="FFFFFF"/>
                </a:solidFill>
              </a:rPr>
              <a:t>Perefirma, kus peremees, peretütar ja perenaine hoolitsevad äri ja talu üle.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t-EE" sz="2400" dirty="0">
                <a:solidFill>
                  <a:srgbClr val="FFFFFF"/>
                </a:solidFill>
              </a:rPr>
              <a:t>Omavad ka Haapsalus tankla kõrval olevat poodi. Sealt tuli vanasti enamus nende tulu.</a:t>
            </a: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5600" y="3915100"/>
            <a:ext cx="1228401" cy="122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>
            <a:off x="0" y="431772"/>
            <a:ext cx="9144000" cy="66294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Kulud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t-EE" sz="2400" dirty="0">
                <a:solidFill>
                  <a:srgbClr val="FFFFFF"/>
                </a:solidFill>
              </a:rPr>
              <a:t>Kahjuks kulusid vähendada ei osanud.</a:t>
            </a: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5600" y="3915100"/>
            <a:ext cx="1228401" cy="122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>
            <a:off x="0" y="431772"/>
            <a:ext cx="9144000" cy="66294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Kuidas suurendada tulu? 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t-EE" sz="2400" dirty="0" err="1">
                <a:solidFill>
                  <a:srgbClr val="FFFFFF"/>
                </a:solidFill>
              </a:rPr>
              <a:t>Airbnb</a:t>
            </a:r>
            <a:r>
              <a:rPr lang="et-EE" sz="2400" dirty="0">
                <a:solidFill>
                  <a:srgbClr val="FFFFFF"/>
                </a:solidFill>
              </a:rPr>
              <a:t> 3%, praegune </a:t>
            </a:r>
            <a:r>
              <a:rPr lang="et-EE" sz="2400" dirty="0" err="1">
                <a:solidFill>
                  <a:srgbClr val="FFFFFF"/>
                </a:solidFill>
              </a:rPr>
              <a:t>Booking</a:t>
            </a:r>
            <a:r>
              <a:rPr lang="et-EE" sz="2400" dirty="0">
                <a:solidFill>
                  <a:srgbClr val="FFFFFF"/>
                </a:solidFill>
              </a:rPr>
              <a:t> 12%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t-EE" sz="2400" dirty="0" err="1">
                <a:solidFill>
                  <a:srgbClr val="FFFFFF"/>
                </a:solidFill>
              </a:rPr>
              <a:t>Discgolfi</a:t>
            </a:r>
            <a:r>
              <a:rPr lang="et-EE" sz="2400" dirty="0">
                <a:solidFill>
                  <a:srgbClr val="FFFFFF"/>
                </a:solidFill>
              </a:rPr>
              <a:t> rada, nõuab esmast investeeringut, hiljem on vaja rada aeg-ajalt hooldada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t-EE" sz="2400" dirty="0">
                <a:solidFill>
                  <a:srgbClr val="FFFFFF"/>
                </a:solidFill>
              </a:rPr>
              <a:t>Loomapark - farmiloomad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t-EE" sz="2400" dirty="0">
                <a:solidFill>
                  <a:srgbClr val="FFFFFF"/>
                </a:solidFill>
              </a:rPr>
              <a:t>Tasulised aktiivsed tegevused õuealal nt kirve viskamine, vibu laskmine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t-EE" sz="2400" dirty="0">
                <a:solidFill>
                  <a:srgbClr val="FFFFFF"/>
                </a:solidFill>
              </a:rPr>
              <a:t>Töötoad, kus linnainimesed saavad proovida maiseid tegevusi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t-EE" sz="2400" dirty="0">
                <a:solidFill>
                  <a:srgbClr val="FFFFFF"/>
                </a:solidFill>
              </a:rPr>
              <a:t>Kalasnäkid pakikeste sees</a:t>
            </a: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5600" y="3915100"/>
            <a:ext cx="1228401" cy="122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>
            <a:off x="0" y="431772"/>
            <a:ext cx="9144000" cy="66294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Tänane versus uued kliendid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t-EE" sz="2400" dirty="0">
                <a:solidFill>
                  <a:srgbClr val="FFFFFF"/>
                </a:solidFill>
              </a:rPr>
              <a:t>Linnuvaatlejad täna.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t-EE" sz="2400" dirty="0">
                <a:solidFill>
                  <a:srgbClr val="FFFFFF"/>
                </a:solidFill>
              </a:rPr>
              <a:t>Noored huvilised ja maaelu fännid uute klientidena.</a:t>
            </a: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5600" y="3915100"/>
            <a:ext cx="1228401" cy="122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>
            <a:off x="0" y="431772"/>
            <a:ext cx="9144000" cy="66294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768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Uued turunduskanalid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t-EE" sz="2400" dirty="0">
                <a:solidFill>
                  <a:srgbClr val="FFFFFF"/>
                </a:solidFill>
              </a:rPr>
              <a:t>Veebileht on hea.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t-EE" sz="2400" dirty="0">
                <a:solidFill>
                  <a:srgbClr val="FFFFFF"/>
                </a:solidFill>
              </a:rPr>
              <a:t>Loodussaadetesse pakkumiste esitamine nt Maahommik; saade väikeettevõtjate kohta. Saatejuhiks peremees Indrek, kes alustab iga saadet oma talus. 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t-EE" sz="2400" dirty="0">
                <a:solidFill>
                  <a:srgbClr val="FFFFFF"/>
                </a:solidFill>
              </a:rPr>
              <a:t>Reklaamid sotsiaalmeedias.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t-EE" sz="2400" dirty="0">
                <a:solidFill>
                  <a:srgbClr val="FFFFFF"/>
                </a:solidFill>
              </a:rPr>
              <a:t>Üritused noortele.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t-EE" sz="2400" dirty="0">
                <a:solidFill>
                  <a:srgbClr val="FFFFFF"/>
                </a:solidFill>
              </a:rPr>
              <a:t>Malev; noored ööbivad Nina talus; pererahvas saab aktiivset tööjõudu.</a:t>
            </a: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6125" y="4115625"/>
            <a:ext cx="1027874" cy="102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>
            <a:off x="0" y="431772"/>
            <a:ext cx="9144000" cy="662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Lugu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t-EE" sz="2400" dirty="0">
                <a:solidFill>
                  <a:srgbClr val="FFFFFF"/>
                </a:solidFill>
              </a:rPr>
              <a:t>Nagu iga teine Nina talu, lihtsalt ühe kalasupi võrra etem!</a:t>
            </a: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5600" y="3915100"/>
            <a:ext cx="1228401" cy="122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183</Words>
  <Application>Microsoft Office PowerPoint</Application>
  <PresentationFormat>Ekraaniseanss (16:9)</PresentationFormat>
  <Paragraphs>26</Paragraphs>
  <Slides>7</Slides>
  <Notes>7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7</vt:i4>
      </vt:variant>
    </vt:vector>
  </HeadingPairs>
  <TitlesOfParts>
    <vt:vector size="10" baseType="lpstr">
      <vt:lpstr>Arial</vt:lpstr>
      <vt:lpstr>Montserrat</vt:lpstr>
      <vt:lpstr>Simple Dark</vt:lpstr>
      <vt:lpstr>Puise Nina Talu </vt:lpstr>
      <vt:lpstr>Taustainfo</vt:lpstr>
      <vt:lpstr>Kulud </vt:lpstr>
      <vt:lpstr>Kuidas suurendada tulu? </vt:lpstr>
      <vt:lpstr>Tänane versus uued kliendid</vt:lpstr>
      <vt:lpstr>Uued turunduskanalid</vt:lpstr>
      <vt:lpstr>Lugu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Puise Nina Talu</dc:title>
  <dc:creator>Tiina</dc:creator>
  <cp:lastModifiedBy>Maire Vilbas</cp:lastModifiedBy>
  <cp:revision>6</cp:revision>
  <dcterms:modified xsi:type="dcterms:W3CDTF">2020-05-19T08:41:42Z</dcterms:modified>
</cp:coreProperties>
</file>