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ld Standard TT" panose="020B0604020202020204" charset="-70"/>
      <p:regular r:id="rId18"/>
      <p:bold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0cfd70c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0cfd70c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09d772b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09d772b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0e9ccc73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0e9ccc73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fd70c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cfd70c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f0e9ccc7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f0e9ccc7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f0e9ccc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f0e9ccc7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cfd70cf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cfd70cf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09d772b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09d772b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09d772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f09d772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09d772b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09d772b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f09d772b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f09d772b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cfd70c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cfd70c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0cfd70c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0cfd70c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0cfd70cf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0cfd70cf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867825"/>
            <a:ext cx="8520600" cy="20526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7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Puise Nina talu</a:t>
            </a:r>
            <a:endParaRPr sz="72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820225"/>
            <a:ext cx="8520600" cy="792600"/>
          </a:xfrm>
          <a:prstGeom prst="rect">
            <a:avLst/>
          </a:prstGeom>
          <a:effectLst>
            <a:outerShdw blurRad="28575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Annabel Piirma, Helena Mööl, Helena Hõbemäe, Anette Kuldvee, Martin Mõtlik, Merili Kirsipuu, Kätlin Koppel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Kuidas tulusid suurendada?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720400" cy="38118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reklaamida Instagramis - </a:t>
            </a:r>
            <a:r>
              <a:rPr lang="et" b="1" i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story'd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ilmast, loodusest jne; (osta n-ö neile koostatud turundusplaan, mida saavad ise rakendada - odavam); tele- ja raadioreklaamid; sooduspakkumised chilli.ee jne saitidel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pakkuda soodustust, kui inimene ööbib mitu ööd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pakkuda klientidele tegevust ka talvel - saun, talisuplus, kalapüük, tünnisaun, soomekelkude rent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kalasupp eraldi tootena - teha sellest poekõlblik versioon ning kaane alt leides kala pildi oled võitnud tasuta õhtusöögi Puise Nina talus (ilma ööbimiseta - selle ostavad kliendid ise juurde), eksport, toidumessidele 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minek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Kuidas tulusid suurendada?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kaotada kodulehelt “küsi pakkumist” - panna vahemik või alghind 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teha kombosid, pakette sihtgruppidele - paaridele, linnuvaatlejatele, klassiekskursiooni pakkumised, eraldi talvised ja suvised teemapaketid koos hinnaga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laagrid - pilates, jooga, meditatsioon, SUP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kodulehe värskendus - kaasaegne ja näitaks koha võlusid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kämpingud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hakata ise jäätist tegema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malev, lapsed ööbivad saalis 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Uus klient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124300"/>
            <a:ext cx="8520600" cy="34164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keskealine eestlasest loodusesõber perega (2 last - 9. ja 12. aastased)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elab Tallinnas rutiinset elu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soovib linnast eemale saada, et rohkem endale keskenduda, ja mõtteid puhastada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kutsub maailmalõpu tunne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huvialad: matkamine, looduses ajaviitmine, kalapüük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eesmärk: tulla rutiinist välja ja veeta aega lastega ilma, et nad pidevalt nutitelefonis oleks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id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Turunduslugu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t" sz="2400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See on koht, kus saad nautida looduse- ja mereilu lõhnu, värve ja helisid.</a:t>
            </a:r>
            <a:endParaRPr sz="2400"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Kui tunned, et argipäev ja töömured matavad su enda alla, siis tule 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ja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võta meie juures aeg maha. Oleme kolmest küljest ümbritsetud merega – töömured siia ei ulatu.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Sind ootavad merelained, lambad ja Rocky, kes kutsikana eelmiste omanike poolt saatuse hooleks jäeti. Nüüd on temast saanud meie ustav valvur, kes Teid alati sooja südamega 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ootab ja 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vastu võtab.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 dirty="0">
              <a:solidFill>
                <a:srgbClr val="30303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 dirty="0">
              <a:solidFill>
                <a:srgbClr val="30303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 dirty="0">
              <a:solidFill>
                <a:srgbClr val="30303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endParaRPr dirty="0">
              <a:solidFill>
                <a:srgbClr val="30303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43434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73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95945" cy="306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7650" y="2571750"/>
            <a:ext cx="3866051" cy="25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-506325" y="2912825"/>
            <a:ext cx="8520600" cy="8418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Aitäh kuulamast!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55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Väikeettevõte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928075"/>
            <a:ext cx="8687400" cy="3989400"/>
          </a:xfrm>
          <a:prstGeom prst="rect">
            <a:avLst/>
          </a:prstGeom>
          <a:effectLst>
            <a:outerShdw blurRad="142875" dist="28575" dir="678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Talu ja külalistemaja - sai alguse lageda taeva all toitlustamisteenuse pakkumisest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7 tuba - mahutab 16 inimest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 põhitöötajat (7 päeva nädalas 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teevad tööd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), suveks võtavad juurde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hoone - vana kalatööstus - renoveeritud Euroopa toetustega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tulevikus plaan ehitada lammaste lauda juurde veel 6 tuba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 sauna (sviidis ja tornimajas) - plaan ehitada üks juurde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saal (mahutab 100 inimest) - korraldavad üritusi (nt pulmad, sünnipäevad)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43434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81750" y="573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b="1">
                <a:latin typeface="Old Standard TT"/>
                <a:ea typeface="Old Standard TT"/>
                <a:cs typeface="Old Standard TT"/>
                <a:sym typeface="Old Standard TT"/>
              </a:rPr>
              <a:t>Saal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12" y="-1042450"/>
            <a:ext cx="2601327" cy="346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857603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600" y="1618264"/>
            <a:ext cx="5286398" cy="3525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Väikeettevõte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effectLst>
            <a:outerShdw blurRad="42863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võrkpalliplats, aerupaadi- ja jalgrattalaenutus, grillimisvõimalus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pakuvad kalurite paadisõitu (peavad arvestama looduskaitsealaga)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käsitöö on hinnas - külainimesed saavad ise oma kunstitöid tuua müügiks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loomade pidamine keeruline seoses šaakalitega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ei ole bussiliiklust - noori ei saa tööle võtta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reklaam -  koduleht, booking.com ja suust suhu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pole sääski ega levi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Väikeettevõte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07650"/>
            <a:ext cx="8520600" cy="3416400"/>
          </a:xfrm>
          <a:prstGeom prst="rect">
            <a:avLst/>
          </a:prstGeom>
          <a:effectLst>
            <a:outerShdw blurRad="28575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aasta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tuleb esimest korda enesearenduskursus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maalilaagrid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vajaksid turundajat - pole võimelised praegu lisatööjõudu võtma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eestlaste jaoks teenused kallid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kogu aeg ühe hinnaga (se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talv</a:t>
            </a:r>
            <a:r>
              <a:rPr lang="et-EE" b="1" dirty="0" err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tegid esimest korda talveperioodiks hinnad madalamaks)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kalasupp - firmaroog, toitlustus ainult ettetellimisel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tahavad säilitada rahuliku puhkekohana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222125" y="1138950"/>
            <a:ext cx="6904800" cy="28656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suurem osa sakslased - noorem tütar räägib saksa keelt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peamiselt keskealised (ei taha noori võtta)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linnuvaatlejad Rootsist, Soomest, Saksamaalt - takistab majutuse puudus (soovitakse olla üksi toas)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suvel palju, talvel vähe (kevadel/sügisel linnuvaatlejad, suvel puhkajad)</a:t>
            </a:r>
            <a:endParaRPr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Peamised kuluallikad (aasta lõikes)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208500"/>
            <a:ext cx="4260300" cy="34164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tööjõukulu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kaubad, toore, materjal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</a:t>
            </a: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egevuskulud: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elekter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ruumide hooldus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reklaamikulud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914400" lvl="0" indent="-342900" algn="l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varakindlustus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572000" y="1208500"/>
            <a:ext cx="4314600" cy="34164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hoiavad plussis kauplusega, mis asub Haapsalus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Kuidas kulusid vähendada?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t" sz="6000">
                <a:solidFill>
                  <a:srgbClr val="FFFFFF"/>
                </a:solidFill>
              </a:rPr>
              <a:t>-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Peamised tuluallikad (aasta lõikes)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856300" y="1106025"/>
            <a:ext cx="8520600" cy="3416400"/>
          </a:xfrm>
          <a:prstGeom prst="rect">
            <a:avLst/>
          </a:prstGeom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Müügitulu </a:t>
            </a:r>
            <a:r>
              <a:rPr lang="et-EE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allikad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kaubad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teenused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müük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ld Standard TT"/>
              <a:buChar char="●"/>
            </a:pPr>
            <a:r>
              <a:rPr lang="et" b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ümardused </a:t>
            </a:r>
            <a:endParaRPr b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601</Words>
  <Application>Microsoft Office PowerPoint</Application>
  <PresentationFormat>Ekraaniseanss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9" baseType="lpstr">
      <vt:lpstr>Old Standard TT</vt:lpstr>
      <vt:lpstr>Arial</vt:lpstr>
      <vt:lpstr>Times New Roman</vt:lpstr>
      <vt:lpstr>Simple Light</vt:lpstr>
      <vt:lpstr>Puise Nina talu</vt:lpstr>
      <vt:lpstr>Väikeettevõte</vt:lpstr>
      <vt:lpstr>Saal</vt:lpstr>
      <vt:lpstr>Väikeettevõte</vt:lpstr>
      <vt:lpstr>Väikeettevõte</vt:lpstr>
      <vt:lpstr>Klient</vt:lpstr>
      <vt:lpstr>Peamised kuluallikad (aasta lõikes)</vt:lpstr>
      <vt:lpstr>Kuidas kulusid vähendada?</vt:lpstr>
      <vt:lpstr>Peamised tuluallikad (aasta lõikes)</vt:lpstr>
      <vt:lpstr>Kuidas tulusid suurendada?</vt:lpstr>
      <vt:lpstr>Kuidas tulusid suurendada?</vt:lpstr>
      <vt:lpstr>Uus klient</vt:lpstr>
      <vt:lpstr>Turunduslugu</vt:lpstr>
      <vt:lpstr>PowerPointi esitlus</vt:lpstr>
      <vt:lpstr>Aitäh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Puise Nina talu</dc:title>
  <dc:creator>Tiina</dc:creator>
  <cp:lastModifiedBy>Maire Vilbas</cp:lastModifiedBy>
  <cp:revision>9</cp:revision>
  <dcterms:modified xsi:type="dcterms:W3CDTF">2020-05-19T08:37:13Z</dcterms:modified>
</cp:coreProperties>
</file>