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2a22448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82a22448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82a2244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82a2244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82a22448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82a22448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2a22448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2a22448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00c75ea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700c75ea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700c75ea6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700c75ea6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955728b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955728b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95aa3d5e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95aa3d5e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700c75ea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700c75ea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700c75ea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700c75ea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Ütle siin, et selle slaidi tegi Argo üksinda :DDDDDDDDDDD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00c75e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00c75e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700c75ea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700c75ea6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5aa3d5e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5aa3d5e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700c75ea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700c75ea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95aa3d5e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95aa3d5e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5aa3d5e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95aa3d5e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95aa3d5e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95aa3d5e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82a22448a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82a22448a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82a22448a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82a22448a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82a22448a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82a22448a_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82a22448a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82a22448a_6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00c75e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00c75e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700c75ea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700c75ea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00c75e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00c75e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00c75e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00c75e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00c75ea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00c75ea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2a224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2a224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2a22448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2a22448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82a22448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82a22448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6482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VÕNNU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           Kerttu, Laura, Argo, Anu, Jürgen, Grete						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10B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32.KK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Mida uut võiks arendada?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Batuudikeskus täiskasvanutele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Tankla kesklinnas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Söögikohad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Skatepark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Riide -ja jalatsipoed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Kaubanduskeskus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Kino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Muusikakool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Noortekeskus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descr="Teenuse Vormid vastuste diagramm. Küsimuse pealkiri: Kas te olete kuulnud Läänemaal kohast nimega Võnnu?. Vastuste arv: 34 vastus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825" y="977800"/>
            <a:ext cx="6908350" cy="31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Millist tööd sooviksid Haapsalus tulevikus teha?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14 inimest ei soovi töötada Haapsalus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elektrik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psühholoog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meh</a:t>
            </a:r>
            <a:r>
              <a:rPr lang="et-EE" dirty="0"/>
              <a:t>h</a:t>
            </a:r>
            <a:r>
              <a:rPr lang="et" dirty="0"/>
              <a:t>aanik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kõrtsmik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ettekandja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IT spetsialist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arst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õpetaja (kehaline kasvatus)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ettevõtja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traktorist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" dirty="0"/>
              <a:t>turunduse valdkond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Üldine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Küsitlus saadeti Läänemaa Ühisgümnaasiumi õpilastele.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Vastuseid 34.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Küsimustiku vastused pigem negatiivsed, paljud ei soovi jääda Haapsallu.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Võnnust pole </a:t>
            </a:r>
            <a:r>
              <a:rPr lang="et-EE" sz="2400" dirty="0"/>
              <a:t>osa</a:t>
            </a:r>
            <a:r>
              <a:rPr lang="et" sz="2400" dirty="0"/>
              <a:t> õpilas</a:t>
            </a:r>
            <a:r>
              <a:rPr lang="et-EE" sz="2400" dirty="0"/>
              <a:t>test</a:t>
            </a:r>
            <a:r>
              <a:rPr lang="et" sz="2400" dirty="0"/>
              <a:t> isegi teadlikud.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ETTEPANEK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Idee</a:t>
            </a:r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Loome vanadesse, restaureerimist vajavatesse hoonetesse kunstiinstal</a:t>
            </a:r>
            <a:r>
              <a:rPr lang="et-EE" dirty="0">
                <a:solidFill>
                  <a:srgbClr val="FFFFFF"/>
                </a:solidFill>
              </a:rPr>
              <a:t>l</a:t>
            </a:r>
            <a:r>
              <a:rPr lang="et" dirty="0">
                <a:solidFill>
                  <a:srgbClr val="FFFFFF"/>
                </a:solidFill>
              </a:rPr>
              <a:t>atsioonide võrgustiku.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Teeme koostööd EKA tudengitega.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Hoones saavad tudengid lasta mõttel lennata ning täita ruum individuaalse ja unikaalse kunstiga.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Et säilitada Võnnu omanäolisust, võiks loomingusse siduda ka kilde Võnnu ajaloost.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Logo </a:t>
            </a: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375" y="1297375"/>
            <a:ext cx="4051887" cy="37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Slogan</a:t>
            </a:r>
            <a:endParaRPr dirty="0"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311700" y="1392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 dirty="0"/>
              <a:t>Ohh la la, Võnnu</a:t>
            </a:r>
            <a:endParaRPr sz="3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sz="3600" dirty="0"/>
              <a:t>Õnne Võnnu</a:t>
            </a:r>
            <a:endParaRPr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Tegevus</a:t>
            </a:r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Ühenduse võtmine Eesti Kunstiakadeemiaga ning neile oma projekti esitlemine.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t" dirty="0">
                <a:solidFill>
                  <a:schemeClr val="dk1"/>
                </a:solidFill>
              </a:rPr>
              <a:t>Läbirääkimine Võnnu kohalikega ja nende käest nõu ja arvamuse küsimine ning kohalike juttude/legendide üleskirjutamine.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Läänemaa vanade hoonete kaardistamine ning uurimistöö läbiviimine.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Projekti kirjutamine (EAS loomemajanduse valdkond) ning laudahoonete omanikega läbirääkimised.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Projekti rahastuse taotlemine.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Tudengitega laudahoonetega tutvumine ning töö planeerimine.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Installatsiooni loomine.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Eksterjööri kujundamine ja loomine.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Reklaam.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Sihtgrupid</a:t>
            </a:r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Kooliprojektide jaoks - kunstide tutvumine (noored vanuses alates 13.eluaastast).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Turistid. 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Kunsti armastajad, kunstinäituste gurmaanid.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Kohalik Läänemaa rahvas.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Ajaloohuvilised (lood ja legendid, Võnnu mõis).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Pered.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Ekskursioonigrupid.</a:t>
            </a:r>
            <a:endParaRPr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Looduse ja maaelu imetlejad.</a:t>
            </a:r>
            <a:endParaRPr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Asukoht ja loodus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Konkurents lähipiirkonnas puudub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Mõisa varemed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Palju metsa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Bussiühendus olemas, 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kuid buss käib harva ja pikkade vahedega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Piirangud loodusliku poole pealt puuduvad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Kaitse all olev Lusti tamm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075" y="105925"/>
            <a:ext cx="4306976" cy="254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Ressursid </a:t>
            </a:r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Tahaksime teha koostööd kas EKA-ga või mingi muu suurema kunstikooliga (eraettevõtjaga).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FFFFFF"/>
                </a:solidFill>
              </a:rPr>
              <a:t>Eelarve:  Hoone hind- 19 500€ + remondikulud + kunstivahendid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/>
              <a:t>Inimressurss 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/>
              <a:t>Ehitaja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/>
              <a:t>Valvur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/>
              <a:t>Koristaja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/>
              <a:t>Toitlustaja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600" y="2126500"/>
            <a:ext cx="2153100" cy="28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3309293"/>
            <a:ext cx="2133000" cy="168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245075" y="48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Töökohad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Tavalised töökohad mida leidub  kunstilinnakus: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Õpetajad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Juhatajad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Koristajad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Toitlustajad (kokatädid)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Planeeritud tegevuse aeg</a:t>
            </a: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Nov 2018 - ühenduse võtmine Kunstiakadeemiaga.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Dets 2018 - võimaluste arutamine ja olukorra kaardistamine.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Veebr 2019 - projekti kirjutamine, rahastuse taotlemine.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Mai 2019 - installatsioonide loomine.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Juuni 2019 - näituse avamine.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Juuni - August 2019 - projekti kestvus.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Nordic art school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917" y="1278462"/>
            <a:ext cx="5201783" cy="31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01" y="347275"/>
            <a:ext cx="6899899" cy="46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75" y="91989"/>
            <a:ext cx="8832300" cy="49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JÄRELDUSED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Mis toimib ja mis ei toimi?  </a:t>
            </a:r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Aktiivne ja entusiastlik kohalik kogukond.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Võnnu mõis pakub palju potentsiaali arendusteks.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Infrastruktuur peaaegu olematu.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Rahvastik väike ja hõre.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Kinnisvara saadavus puudub.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Suur osa piirkonnast on tühi mets.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Asukoht ebasoodne. Ei jää ühegi suurema tee peale.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Võimatu ehitada just Võnnusse midagi muud, millest Haapsalu õpilased puudust tunnevad.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Kus oleme 10. aasta pärast?</a:t>
            </a:r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604000" cy="3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 dirty="0"/>
              <a:t>Tuntud kunstilinnak üle Eesti, mis võimaldab tudengitel vaimselt areneda ja oma loomingut viljeleda.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 dirty="0"/>
              <a:t>Linnakus toimub palju kunstinäitusi, mis kutsuvad kohale kunsti armastajaid.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 dirty="0"/>
              <a:t>Linnaku territooriumil võib toimuda üritusi ja kontserte, mis toovad turiste Haapsalu piirkonda.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Panus e. kuidas jõuda teostuseni? </a:t>
            </a:r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Peame nägema vaeva, et leida Võnnu lähedal hooneid, kus oma projekti teostada. Hetkel sobiv koht puudub.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Peame oma projekti tegema kunstiakadeemiale ja tudengitele atraktiivseks.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Tuleb koostada kindel tegevuskava.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Majandus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t" dirty="0">
                <a:solidFill>
                  <a:schemeClr val="dk1"/>
                </a:solidFill>
              </a:rPr>
              <a:t>Põhiliselt põllumajandus.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t" dirty="0">
                <a:solidFill>
                  <a:schemeClr val="dk1"/>
                </a:solidFill>
              </a:rPr>
              <a:t>Töökohad puuduvad, võib hakata eraettevõtjaks.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Täname tähelepanu eest!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Elanikkond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>
                <a:solidFill>
                  <a:srgbClr val="FFFFFF"/>
                </a:solidFill>
              </a:rPr>
              <a:t>Külade peale kokku ca 175 inimest. 40 neist on pensionärid.</a:t>
            </a:r>
            <a:endParaRPr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>
                <a:solidFill>
                  <a:srgbClr val="FFFFFF"/>
                </a:solidFill>
              </a:rPr>
              <a:t>Haridusasutused puuduvad, lähimad koolid Uuemõisas, Taeblas ja Haapsalus.   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Avalik haldus ja ühistegevus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Suurima asula Üsse küla.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Võnnuni viib kergliiklustee ja terviserada. Teedevõrgu olukord on paranenud riigimaanteede pindamisega. Rekonstrueerimist vajavad Võnnu Seltsimaja ja endised kalkunifarmid ning kasutusel on töökojahoone.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Arengukavas eesmärk Võnnu seltsimaja rekonstrueerimine ja külaplatsi väljaarendamine. Seltsimajale täiendava rakenduse otsimine, transpordi arendamine. Mobiililevi ning internetiühenduse paremate võimaluste loomine. Vee- ja teede võrgustiku parandamine.</a:t>
            </a:r>
            <a:endParaRPr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et" dirty="0">
                <a:solidFill>
                  <a:srgbClr val="FFFFFF"/>
                </a:solidFill>
              </a:rPr>
              <a:t>Tegevuskava kohaselt paigaldatakse Võnnusse mänguväljakud ja spordiplatsid 2022. aastaks.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Ühistransport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>
                <a:solidFill>
                  <a:srgbClr val="FFFFFF"/>
                </a:solidFill>
              </a:rPr>
              <a:t>Liiguvad bussiliinid 23 ning 317, millega on võimalik Haapsalusse või tagasi sõita umbes viiel erineval ajal päevas.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t">
                <a:solidFill>
                  <a:srgbClr val="FFFFFF"/>
                </a:solidFill>
              </a:rPr>
              <a:t>Võnnust Tallinnasse võtab liiklemine natuke alla kolme tunni.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KÜSITLUS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 descr="Teenuse Vormid vastuste diagramm. Küsimuse pealkiri: Millises külas, linnas või vallas te elate?. Vastuste arv: 34 vastus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75" y="803690"/>
            <a:ext cx="6816650" cy="35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Millest tun</a:t>
            </a:r>
            <a:r>
              <a:rPr lang="et-EE" dirty="0"/>
              <a:t>nevad noored</a:t>
            </a:r>
            <a:r>
              <a:rPr lang="et" dirty="0"/>
              <a:t> Haapsalus puudust?</a:t>
            </a:r>
            <a:endParaRPr dirty="0"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Tattoo salong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Koolitused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Huviringid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Kergliiklusteed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Kultuuriprogramm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Söögikohad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Riidepoed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Prügikastid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Tihedam bussigraafik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Töö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dirty="0"/>
              <a:t>Talvised tegevused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714</Words>
  <Application>Microsoft Office PowerPoint</Application>
  <PresentationFormat>On-screen Show (16:9)</PresentationFormat>
  <Paragraphs>139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Simple Dark</vt:lpstr>
      <vt:lpstr>VÕNNU</vt:lpstr>
      <vt:lpstr>Asukoht ja loodus</vt:lpstr>
      <vt:lpstr>Majandus</vt:lpstr>
      <vt:lpstr>Elanikkond</vt:lpstr>
      <vt:lpstr>Avalik haldus ja ühistegevus</vt:lpstr>
      <vt:lpstr>Ühistransport</vt:lpstr>
      <vt:lpstr>KÜSITLUS</vt:lpstr>
      <vt:lpstr>PowerPoint Presentation</vt:lpstr>
      <vt:lpstr>Millest tunnevad noored Haapsalus puudust?</vt:lpstr>
      <vt:lpstr>Mida uut võiks arendada?</vt:lpstr>
      <vt:lpstr>PowerPoint Presentation</vt:lpstr>
      <vt:lpstr>Millist tööd sooviksid Haapsalus tulevikus teha?</vt:lpstr>
      <vt:lpstr>Üldine</vt:lpstr>
      <vt:lpstr>ETTEPANEK</vt:lpstr>
      <vt:lpstr>Idee</vt:lpstr>
      <vt:lpstr>Logo </vt:lpstr>
      <vt:lpstr>Slogan</vt:lpstr>
      <vt:lpstr>Tegevus</vt:lpstr>
      <vt:lpstr>Sihtgrupid</vt:lpstr>
      <vt:lpstr>Ressursid </vt:lpstr>
      <vt:lpstr>Töökohad </vt:lpstr>
      <vt:lpstr>Planeeritud tegevuse aeg</vt:lpstr>
      <vt:lpstr>Nordic art school</vt:lpstr>
      <vt:lpstr>PowerPoint Presentation</vt:lpstr>
      <vt:lpstr>PowerPoint Presentation</vt:lpstr>
      <vt:lpstr>JÄRELDUSED</vt:lpstr>
      <vt:lpstr>Mis toimib ja mis ei toimi?  </vt:lpstr>
      <vt:lpstr>Kus oleme 10. aasta pärast?</vt:lpstr>
      <vt:lpstr>Panus e. kuidas jõuda teostuseni? </vt:lpstr>
      <vt:lpstr>Täname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VÕNNU</dc:title>
  <dc:creator>Tiina</dc:creator>
  <cp:lastModifiedBy>Tiina</cp:lastModifiedBy>
  <cp:revision>5</cp:revision>
  <dcterms:modified xsi:type="dcterms:W3CDTF">2018-12-02T07:57:13Z</dcterms:modified>
</cp:coreProperties>
</file>