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embeddedFontLst>
    <p:embeddedFont>
      <p:font typeface="Montserrat" panose="020B0604020202020204" charset="-70"/>
      <p:regular r:id="rId27"/>
      <p:bold r:id="rId28"/>
      <p:italic r:id="rId29"/>
      <p:boldItalic r:id="rId30"/>
    </p:embeddedFont>
    <p:embeddedFont>
      <p:font typeface="Oswald" panose="020B0604020202020204" charset="-70"/>
      <p:regular r:id="rId31"/>
      <p:bold r:id="rId32"/>
    </p:embeddedFont>
    <p:embeddedFont>
      <p:font typeface="Playfair Display" panose="020B0604020202020204" charset="-7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8298583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8298583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5e4cb3b06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45e4cb3b06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45e4cb3b06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45e4cb3b06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4829858386_3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4829858386_3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5e4cb3b06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5e4cb3b06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45e4cb3b06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45e4cb3b06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45e4cb3b0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45e4cb3b0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4829858386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4829858386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829858386_3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4829858386_3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4829858386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4829858386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5e4cb3b06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5e4cb3b06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4829858386_6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4829858386_6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829858386_6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829858386_6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482985838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482985838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829858386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4829858386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4953e0fbe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4953e0fbe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5e4cb3b06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45e4cb3b06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45e4cb3b06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45e4cb3b06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5e4cb3b06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45e4cb3b06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45e4cb3b06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45e4cb3b06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45e4cb3b06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45e4cb3b06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5e4cb3b06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45e4cb3b06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4829858386_3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4829858386_3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op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4800" dirty="0">
                <a:solidFill>
                  <a:schemeClr val="bg2"/>
                </a:solidFill>
              </a:rPr>
              <a:t>Meie ideed Asuküla, Tanska ja Kiviküla elukeskkonna parandamiseks</a:t>
            </a:r>
            <a:endParaRPr sz="4800" dirty="0">
              <a:solidFill>
                <a:schemeClr val="bg2"/>
              </a:solidFill>
            </a:endParaRP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7193700" cy="10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Marette-Renate Bristol, Kätlin Koppel, Kaisa-Maris Alliksaar, Helena Hõbemäe, Brit Paju, Anette Kuldvee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Küsitlus</a:t>
            </a:r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body" idx="1"/>
          </p:nvPr>
        </p:nvSpPr>
        <p:spPr>
          <a:xfrm>
            <a:off x="311700" y="1056200"/>
            <a:ext cx="8520600" cy="40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Millest tunnete antud piirkonnas puudust?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t" sz="1800"/>
              <a:t>Pood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t" sz="1800"/>
              <a:t>Ühisüritused ja ühtne kogukond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t" sz="1800"/>
              <a:t>Tihedam transport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t" sz="1800"/>
              <a:t>Spordivõimalused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t" sz="1800"/>
              <a:t>Meelelahutus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t" sz="1800"/>
              <a:t>Autokauplus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t" sz="1800"/>
              <a:t>Kohvik/baar/kõrts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t" sz="1800"/>
              <a:t>Kino</a:t>
            </a:r>
            <a:endParaRPr sz="18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Küsitlus</a:t>
            </a:r>
            <a:endParaRPr/>
          </a:p>
        </p:txBody>
      </p:sp>
      <p:sp>
        <p:nvSpPr>
          <p:cNvPr id="130" name="Google Shape;130;p23"/>
          <p:cNvSpPr txBox="1">
            <a:spLocks noGrp="1"/>
          </p:cNvSpPr>
          <p:nvPr>
            <p:ph type="body" idx="1"/>
          </p:nvPr>
        </p:nvSpPr>
        <p:spPr>
          <a:xfrm>
            <a:off x="311700" y="1511200"/>
            <a:ext cx="42603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t"/>
              <a:t>pood toidukaupadega (kasvõi kord nädalas ringiliikuv pood)</a:t>
            </a:r>
            <a:endParaRPr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t"/>
              <a:t>autokauplus 2x nädalas</a:t>
            </a:r>
            <a:endParaRPr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t"/>
              <a:t>rohkem ühisüritusi</a:t>
            </a:r>
            <a:endParaRPr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t"/>
              <a:t>rohkem noortele mõeldud tegevusi</a:t>
            </a:r>
            <a:endParaRPr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t"/>
              <a:t>talgud</a:t>
            </a:r>
            <a:endParaRPr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t"/>
              <a:t>ühtsem kogukond</a:t>
            </a:r>
            <a:endParaRPr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t"/>
              <a:t>bussipeatuste rajamine ja valgustamine</a:t>
            </a:r>
            <a:endParaRPr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31" name="Google Shape;131;p23"/>
          <p:cNvSpPr txBox="1"/>
          <p:nvPr/>
        </p:nvSpPr>
        <p:spPr>
          <a:xfrm>
            <a:off x="4572000" y="1522325"/>
            <a:ext cx="4256400" cy="3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❏"/>
            </a:pPr>
            <a:r>
              <a:rPr lang="et" sz="1800" dirty="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tihedam bussigraafik (Haapsalu ja Topu sadamaga)</a:t>
            </a:r>
            <a:endParaRPr sz="1800" dirty="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❏"/>
            </a:pPr>
            <a:r>
              <a:rPr lang="et" sz="1800" dirty="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oma kohvik/baar/kõrts</a:t>
            </a:r>
            <a:endParaRPr sz="1800" dirty="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❏"/>
            </a:pPr>
            <a:r>
              <a:rPr lang="et" sz="1800" dirty="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rohkem töökohti</a:t>
            </a:r>
            <a:endParaRPr sz="1800" dirty="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❏"/>
            </a:pPr>
            <a:r>
              <a:rPr lang="et" sz="1800" dirty="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kergliiklustee Mägari teeristist Paralepa alevikku</a:t>
            </a:r>
            <a:endParaRPr sz="1800" dirty="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❏"/>
            </a:pPr>
            <a:r>
              <a:rPr lang="et" sz="1800" dirty="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kiire internet</a:t>
            </a:r>
            <a:endParaRPr sz="1800" dirty="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❏"/>
            </a:pPr>
            <a:r>
              <a:rPr lang="et" sz="1800" dirty="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talvel teed lumest puhtad kell 6.30, et saaks tööle</a:t>
            </a:r>
            <a:endParaRPr sz="1800" dirty="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❏"/>
            </a:pPr>
            <a:r>
              <a:rPr lang="et" sz="1800" dirty="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sportimise ja treenimise võimalusi</a:t>
            </a:r>
            <a:endParaRPr sz="1800" dirty="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32;p23"/>
          <p:cNvSpPr txBox="1"/>
          <p:nvPr/>
        </p:nvSpPr>
        <p:spPr>
          <a:xfrm>
            <a:off x="350800" y="1017725"/>
            <a:ext cx="82830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●"/>
            </a:pPr>
            <a:r>
              <a:rPr lang="et" sz="1800">
                <a:latin typeface="Playfair Display"/>
                <a:ea typeface="Playfair Display"/>
                <a:cs typeface="Playfair Display"/>
                <a:sym typeface="Playfair Display"/>
              </a:rPr>
              <a:t>Millised on teie ideed antud piirkonna elukeskkonna parandamiseks?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t"/>
              <a:t>Küsitlus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body" idx="1"/>
          </p:nvPr>
        </p:nvSpPr>
        <p:spPr>
          <a:xfrm>
            <a:off x="311700" y="1642425"/>
            <a:ext cx="42603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t"/>
              <a:t>transport tunnike varasema ettetellimisega, saaks anda kohalikele taksojuhtidele tööd</a:t>
            </a:r>
            <a:endParaRPr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t"/>
              <a:t>seltsimaja ja ümbrus külaplatsina korda</a:t>
            </a:r>
            <a:endParaRPr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t"/>
              <a:t>paindlikumad raamatukogu lahtiolekuajad</a:t>
            </a:r>
            <a:endParaRPr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t"/>
              <a:t>rohkem huviringe</a:t>
            </a:r>
            <a:endParaRPr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t">
                <a:highlight>
                  <a:schemeClr val="lt1"/>
                </a:highlight>
              </a:rPr>
              <a:t>küladevahelist läbikäimist rohkem</a:t>
            </a:r>
            <a:endParaRPr>
              <a:highlight>
                <a:schemeClr val="lt1"/>
              </a:highlight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39" name="Google Shape;139;p24"/>
          <p:cNvSpPr txBox="1"/>
          <p:nvPr/>
        </p:nvSpPr>
        <p:spPr>
          <a:xfrm>
            <a:off x="4572000" y="1658625"/>
            <a:ext cx="4431900" cy="3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❏"/>
            </a:pPr>
            <a:r>
              <a:rPr lang="et" sz="1800">
                <a:solidFill>
                  <a:schemeClr val="dk2"/>
                </a:solidFill>
                <a:highlight>
                  <a:schemeClr val="lt1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kõik kruusateed katta mustkattega</a:t>
            </a:r>
            <a:endParaRPr sz="1800">
              <a:solidFill>
                <a:schemeClr val="dk2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9144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❏"/>
            </a:pPr>
            <a:r>
              <a:rPr lang="et" sz="1800">
                <a:solidFill>
                  <a:schemeClr val="dk2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inimeste postkastid iga majapidamise väravasse</a:t>
            </a:r>
            <a:endParaRPr sz="1800">
              <a:solidFill>
                <a:schemeClr val="dk2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9144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❏"/>
            </a:pPr>
            <a:r>
              <a:rPr lang="et" sz="1800">
                <a:solidFill>
                  <a:schemeClr val="dk2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naisteklubi</a:t>
            </a:r>
            <a:endParaRPr sz="1800">
              <a:solidFill>
                <a:schemeClr val="dk2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9144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❏"/>
            </a:pPr>
            <a:r>
              <a:rPr lang="et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meelelahutust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9144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❏"/>
            </a:pPr>
            <a:r>
              <a:rPr lang="et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aktiivse, noore ja särtsaka eestvedaja leidmine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4"/>
          <p:cNvSpPr txBox="1"/>
          <p:nvPr/>
        </p:nvSpPr>
        <p:spPr>
          <a:xfrm>
            <a:off x="392550" y="1088875"/>
            <a:ext cx="77235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</a:pPr>
            <a:r>
              <a:rPr lang="et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Millised on teie ideed antud piirkonna elukeskkonna parandamiseks?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Küsitluse järeldused</a:t>
            </a:r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Enim tuntakse puudust toidupoest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Elukvaliteet - keskmiselt 6,5 palli 10-st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Transporditeenuste olemasolu - keskmiselt 5 palli 10-st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Meelelahutus - keskmiselt 3 palli 1o-st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Teede olemasolu ja olukord - keskmiselt 6 palli 10-st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Töökohtade olemasolu - keskmiselt 2,5 palli 10-st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Sportimisvõimalused - keskmiselt 2 palli 10-st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Suurimad murekohad on poe puudumine, vähe ühisüritusi ja meelelahutust, puudulik transport ja sportimisvõimalused.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Trendid </a:t>
            </a:r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mahepõllundus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turismitalud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OTT - otse tootjalt tarbijale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tihe seltsitegevus</a:t>
            </a:r>
            <a:endParaRPr/>
          </a:p>
        </p:txBody>
      </p:sp>
      <p:pic>
        <p:nvPicPr>
          <p:cNvPr id="153" name="Google Shape;1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2175" y="1073300"/>
            <a:ext cx="5030124" cy="377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Kellega teha koostööd?</a:t>
            </a:r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mahetalud - tooraine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turismitalud - majutus, tooraine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OTT - tooraine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sadam - side saartega, lõbusõidud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seltsimaja - ruum</a:t>
            </a:r>
            <a:endParaRPr/>
          </a:p>
        </p:txBody>
      </p:sp>
      <p:pic>
        <p:nvPicPr>
          <p:cNvPr id="160" name="Google Shape;16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1925" y="272075"/>
            <a:ext cx="2650074" cy="471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Järeldus</a:t>
            </a:r>
            <a:endParaRPr/>
          </a:p>
        </p:txBody>
      </p:sp>
      <p:sp>
        <p:nvSpPr>
          <p:cNvPr id="166" name="Google Shape;166;p28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38661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t" b="1"/>
              <a:t>Piirkonna iseloomustus: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Haapsalule lähedal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tegeletakse mahepõllundusega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puutumata loodus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kesine bussiühendus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pole stabiilset internetiühendust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pole pakutavaid töökohti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turismitalud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t"/>
              <a:t>aktiivne seltsitege</a:t>
            </a:r>
            <a:r>
              <a:rPr lang="et">
                <a:latin typeface="Times New Roman"/>
                <a:ea typeface="Times New Roman"/>
                <a:cs typeface="Times New Roman"/>
                <a:sym typeface="Times New Roman"/>
              </a:rPr>
              <a:t>vus</a:t>
            </a:r>
            <a:endParaRPr/>
          </a:p>
        </p:txBody>
      </p:sp>
      <p:sp>
        <p:nvSpPr>
          <p:cNvPr id="167" name="Google Shape;167;p28"/>
          <p:cNvSpPr txBox="1"/>
          <p:nvPr/>
        </p:nvSpPr>
        <p:spPr>
          <a:xfrm>
            <a:off x="4469750" y="286375"/>
            <a:ext cx="4362600" cy="44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t" sz="1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Mis toimib hästi?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</a:pPr>
            <a:r>
              <a:rPr lang="et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olemas on majutusasutused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</a:pPr>
            <a:r>
              <a:rPr lang="et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OTT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800" b="1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t" sz="1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Mis täna veel hästi ei toimi?</a:t>
            </a:r>
            <a:endParaRPr sz="1800" b="1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</a:pPr>
            <a:r>
              <a:rPr lang="et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pole poodi ega postkontorit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</a:pPr>
            <a:r>
              <a:rPr lang="et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pole sportimisvõimalusi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</a:pPr>
            <a:r>
              <a:rPr lang="et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puudub tänavavalgustus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</a:pPr>
            <a:r>
              <a:rPr lang="et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pole stabiilset internetiühendust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</a:pPr>
            <a:r>
              <a:rPr lang="et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puudulik transport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</a:pPr>
            <a:r>
              <a:rPr lang="et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pole meelelahutust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</a:pPr>
            <a:r>
              <a:rPr lang="et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pole pakutavaid töökohti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Meie hullud ideed</a:t>
            </a:r>
            <a:endParaRPr/>
          </a:p>
        </p:txBody>
      </p:sp>
      <p:sp>
        <p:nvSpPr>
          <p:cNvPr id="173" name="Google Shape;173;p29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kohvik - mahetaludelt saab toorainet ehk toetab kohalikku majandust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staadion/ujula/spordikeskus/skatepark - sportimisvõimalused noortele ja vanadele</a:t>
            </a: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rongiühendus - side Tallinnaga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postkontor ja pakiautomaadid - saadetiste saatmine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pood - toodete kättesaadavus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soe ja renoveeritud seltsimaja - ühendab k</a:t>
            </a:r>
            <a:r>
              <a:rPr lang="et-EE" dirty="0"/>
              <a:t>ogukonda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seikluspark - toob rahvast seiklema, sportimisvõimalus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ilusalongid - juuksur jne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jalgrattalaenutus/-matk - nii turistidele kui ka kohalikele lõbus ajaviide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Tunnuslause ja logo</a:t>
            </a:r>
            <a:endParaRPr/>
          </a:p>
        </p:txBody>
      </p:sp>
      <p:pic>
        <p:nvPicPr>
          <p:cNvPr id="1026" name="Picture 2" descr="https://lh6.googleusercontent.com/9JRU-SpvkY84oX_xjXQEnGTpYds7AZ5Iv6QQAumLC8hO-cX5Fy95Dzknz4IwZvMam35R082HFJlbCY9YaUkAtPjnCm-nrN7058g0WKwPVo1ZAhI9ci_0f08tsXbidLR44ewtu0lHCLQ">
            <a:extLst>
              <a:ext uri="{FF2B5EF4-FFF2-40B4-BE49-F238E27FC236}">
                <a16:creationId xmlns:a16="http://schemas.microsoft.com/office/drawing/2014/main" id="{57224FCE-DB6B-4B25-9870-6A2196A83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888600"/>
            <a:ext cx="4286250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DDE021-C215-4FB8-BE72-3ABB13C622F0}"/>
              </a:ext>
            </a:extLst>
          </p:cNvPr>
          <p:cNvSpPr txBox="1"/>
          <p:nvPr/>
        </p:nvSpPr>
        <p:spPr>
          <a:xfrm>
            <a:off x="1888807" y="1519268"/>
            <a:ext cx="536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1800" dirty="0">
                <a:latin typeface="Playfair Display" panose="020B0604020202020204" charset="-70"/>
              </a:rPr>
              <a:t>Pealinnast kaugel, südamele lähedal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2 in 1: toidupood ja kohvik </a:t>
            </a:r>
            <a:endParaRPr/>
          </a:p>
        </p:txBody>
      </p:sp>
      <p:sp>
        <p:nvSpPr>
          <p:cNvPr id="185" name="Google Shape;185;p31"/>
          <p:cNvSpPr txBox="1">
            <a:spLocks noGrp="1"/>
          </p:cNvSpPr>
          <p:nvPr>
            <p:ph type="body" idx="1"/>
          </p:nvPr>
        </p:nvSpPr>
        <p:spPr>
          <a:xfrm>
            <a:off x="311700" y="1274050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>
                <a:solidFill>
                  <a:srgbClr val="000000"/>
                </a:solidFill>
              </a:rPr>
              <a:t>idee - </a:t>
            </a:r>
            <a:r>
              <a:rPr lang="et"/>
              <a:t>toidupood ja kohvik ühes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tegevus - leida ala, kuhu teha; vajadusel ehitada/renoveerida hoone; leida varustaja nii poodi kui ka kohvikusse; leida töötajad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t">
                <a:solidFill>
                  <a:srgbClr val="000000"/>
                </a:solidFill>
              </a:rPr>
              <a:t>sihtgrupp</a:t>
            </a:r>
            <a:r>
              <a:rPr lang="et" b="1">
                <a:solidFill>
                  <a:srgbClr val="000000"/>
                </a:solidFill>
              </a:rPr>
              <a:t> - </a:t>
            </a:r>
            <a:r>
              <a:rPr lang="et">
                <a:solidFill>
                  <a:srgbClr val="000000"/>
                </a:solidFill>
              </a:rPr>
              <a:t>kohalikud elanikud, turistid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t">
                <a:solidFill>
                  <a:srgbClr val="000000"/>
                </a:solidFill>
              </a:rPr>
              <a:t>ressurss:</a:t>
            </a:r>
            <a:endParaRPr b="1">
              <a:solidFill>
                <a:srgbClr val="000000"/>
              </a:solidFill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○"/>
            </a:pPr>
            <a:r>
              <a:rPr lang="et" sz="1600">
                <a:solidFill>
                  <a:srgbClr val="000000"/>
                </a:solidFill>
              </a:rPr>
              <a:t>inimressurss: üks töötaja poodi ja üks kohvikusse</a:t>
            </a:r>
            <a:endParaRPr sz="1600">
              <a:solidFill>
                <a:srgbClr val="000000"/>
              </a:solidFill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○"/>
            </a:pPr>
            <a:r>
              <a:rPr lang="et" sz="1600">
                <a:solidFill>
                  <a:srgbClr val="000000"/>
                </a:solidFill>
              </a:rPr>
              <a:t>raha saame läbi erasektori/kohaliku omavalitsuse eelarve</a:t>
            </a:r>
            <a:endParaRPr sz="1600">
              <a:solidFill>
                <a:srgbClr val="000000"/>
              </a:solidFill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○"/>
            </a:pPr>
            <a:r>
              <a:rPr lang="et" sz="1600">
                <a:solidFill>
                  <a:srgbClr val="000000"/>
                </a:solidFill>
              </a:rPr>
              <a:t>tähtaeg</a:t>
            </a:r>
            <a:r>
              <a:rPr lang="et" sz="1600" b="1">
                <a:solidFill>
                  <a:srgbClr val="000000"/>
                </a:solidFill>
              </a:rPr>
              <a:t> - </a:t>
            </a:r>
            <a:r>
              <a:rPr lang="et" sz="1600">
                <a:solidFill>
                  <a:srgbClr val="000000"/>
                </a:solidFill>
              </a:rPr>
              <a:t>2019.aasta lõpp/2020.a aasta algus</a:t>
            </a:r>
            <a:endParaRPr sz="160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t">
                <a:solidFill>
                  <a:srgbClr val="000000"/>
                </a:solidFill>
              </a:rPr>
              <a:t>eelarve - ligikaudu 40 000 eurot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dirty="0"/>
              <a:t>Piirkond</a:t>
            </a:r>
            <a:endParaRPr dirty="0"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447750"/>
            <a:ext cx="5132124" cy="34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382550" y="4232500"/>
            <a:ext cx="3660600" cy="6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2400">
                <a:solidFill>
                  <a:srgbClr val="FFFFFF"/>
                </a:solidFill>
              </a:rPr>
              <a:t>Asuküla seltsimaja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0975" y="445025"/>
            <a:ext cx="3791325" cy="309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Toidupood/kohvik  </a:t>
            </a:r>
            <a:endParaRPr/>
          </a:p>
        </p:txBody>
      </p:sp>
      <p:pic>
        <p:nvPicPr>
          <p:cNvPr id="191" name="Google Shape;19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250" y="1331725"/>
            <a:ext cx="4170750" cy="27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5025" y="2308652"/>
            <a:ext cx="4503430" cy="248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Toidupoe/kohviku plaan</a:t>
            </a:r>
            <a:endParaRPr/>
          </a:p>
        </p:txBody>
      </p:sp>
      <p:pic>
        <p:nvPicPr>
          <p:cNvPr id="198" name="Google Shape;198;p33"/>
          <p:cNvPicPr preferRelativeResize="0"/>
          <p:nvPr/>
        </p:nvPicPr>
        <p:blipFill rotWithShape="1">
          <a:blip r:embed="rId3">
            <a:alphaModFix/>
          </a:blip>
          <a:srcRect b="1370"/>
          <a:stretch/>
        </p:blipFill>
        <p:spPr>
          <a:xfrm>
            <a:off x="1237650" y="1192725"/>
            <a:ext cx="6668700" cy="367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Kuppelmajutus</a:t>
            </a:r>
            <a:endParaRPr/>
          </a:p>
        </p:txBody>
      </p:sp>
      <p:sp>
        <p:nvSpPr>
          <p:cNvPr id="204" name="Google Shape;204;p34"/>
          <p:cNvSpPr txBox="1">
            <a:spLocks noGrp="1"/>
          </p:cNvSpPr>
          <p:nvPr>
            <p:ph type="body" idx="1"/>
          </p:nvPr>
        </p:nvSpPr>
        <p:spPr>
          <a:xfrm>
            <a:off x="254250" y="1224000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idee - ehitada klaasist kuppelmajad mere äärde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tegevus - rääkida sadamate omanikega, et leida ala, kuhu teha; soetada vajalik ehitusmaterjal ja ehitada kuppelmajad; leida toitlustus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sihtgrupp - turistid 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ressurss - erasektor; inimressurss: omanik, koristaja ja hooldaja, kokk (ideaalis võiks kuuluda perele, kus tööd jaguvad pereliikmete vahel)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tähtaeg - 2020.a lõpp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näide Soomest (Lapimaal) - Kakslauttanen Arctic Resort 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eelarve - ligikaudu 20 ooo eurot ühe kupli kohta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Kuppelmajutus </a:t>
            </a:r>
            <a:endParaRPr/>
          </a:p>
        </p:txBody>
      </p:sp>
      <p:pic>
        <p:nvPicPr>
          <p:cNvPr id="210" name="Google Shape;21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575" y="1095662"/>
            <a:ext cx="3923025" cy="295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2375" y="2270675"/>
            <a:ext cx="4589775" cy="263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5"/>
          <p:cNvSpPr txBox="1"/>
          <p:nvPr/>
        </p:nvSpPr>
        <p:spPr>
          <a:xfrm>
            <a:off x="4056850" y="2317025"/>
            <a:ext cx="40497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t" sz="18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Kakslauttanen Arctic Resort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6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Täname kuulamast!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Asukoha ja looduse eripära</a:t>
            </a: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41055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südalinnast 10km kaugusel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pikk merepiir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puutumata loodus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palju kala-ja paadisadamaid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seltsimaja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mahetalud: loomakasvatus, mahepõllundus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8750" y="270775"/>
            <a:ext cx="3554624" cy="2665951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5502950" y="2285400"/>
            <a:ext cx="2459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8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Pusku turismitalu</a:t>
            </a:r>
            <a:endParaRPr sz="18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1800" y="2768275"/>
            <a:ext cx="3813300" cy="214497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4519400" y="4392750"/>
            <a:ext cx="29310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8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Topu sadam</a:t>
            </a:r>
            <a:endParaRPr sz="18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Infrastruktuur</a:t>
            </a:r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Bussiliiklus:	</a:t>
            </a:r>
            <a:endParaRPr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t" sz="1800"/>
              <a:t>viib lapsed kooli (Haapsallu)</a:t>
            </a:r>
            <a:endParaRPr sz="180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t" sz="1800"/>
              <a:t>nädalavahetusel 3 bussi päevas</a:t>
            </a:r>
            <a:endParaRPr sz="180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t" sz="1800"/>
              <a:t>argipäevadel 4 bussi päevas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pole stabiilset internetiühendust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puudub tänavavalgustus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olemas on elekter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olemas on teed</a:t>
            </a:r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0675" y="1389613"/>
            <a:ext cx="4031626" cy="302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Majandus</a:t>
            </a:r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415900" y="1333300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põllumajandus - mahetalud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sadamad - kalandus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majutus - turismitalud (talviti </a:t>
            </a:r>
            <a:r>
              <a:rPr lang="et-EE" dirty="0"/>
              <a:t>võivad</a:t>
            </a:r>
            <a:r>
              <a:rPr lang="et" dirty="0"/>
              <a:t> ületa</a:t>
            </a:r>
            <a:r>
              <a:rPr lang="et-EE" dirty="0"/>
              <a:t>da </a:t>
            </a:r>
            <a:r>
              <a:rPr lang="et" dirty="0"/>
              <a:t>kulud tulud)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-EE" dirty="0"/>
              <a:t>paljud </a:t>
            </a:r>
            <a:r>
              <a:rPr lang="et" dirty="0"/>
              <a:t>kohalikud töötavad Tallinnas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pakutavad töökohad puuduvad, sest ettevõtted ei saa lubada tööjõudu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 b="1" dirty="0"/>
              <a:t>Majanduslikud piirangud:</a:t>
            </a:r>
            <a:endParaRPr b="1" dirty="0"/>
          </a:p>
          <a:p>
            <a:pPr marL="9144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vähe tööjõudu</a:t>
            </a:r>
            <a:endParaRPr dirty="0"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kesine transport</a:t>
            </a:r>
            <a:endParaRPr dirty="0"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Elanikkond</a:t>
            </a:r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41778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300 elanikku, 60 noort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 b="1"/>
              <a:t>Haridusvõimalused:</a:t>
            </a:r>
            <a:endParaRPr b="1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Asuküla Algkool suleti 2010 (praegu asub hoones raamatukogu ja seltsimaja)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lasteaeda pole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/>
              <a:t>koolis ja lasteaias käiakse kesklinnas</a:t>
            </a:r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9495" y="2058200"/>
            <a:ext cx="4342800" cy="2894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Haapsalu linna arengukavas püstitatud eesmärgid</a:t>
            </a:r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kvaliteetne elukeskkond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töökohtade loomine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elanike juurdekasv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kvaliteetne tervishoid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hoolekandeteenused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hea transport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loodussõbralik taristu</a:t>
            </a:r>
            <a:endParaRPr dirty="0"/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8713" y="1314000"/>
            <a:ext cx="4524375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Seltsitegevus</a:t>
            </a:r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robootikaring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kokakool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meisterdamisring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näitetrupp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käsitööklubi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päevalaager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näohoolduse töötuba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reisimuljete õhtu</a:t>
            </a:r>
            <a:r>
              <a:rPr lang="et-EE" dirty="0"/>
              <a:t>d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laval käivad esinejad</a:t>
            </a:r>
            <a:endParaRPr dirty="0"/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0350" y="44925"/>
            <a:ext cx="4110300" cy="308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6225" y="2300275"/>
            <a:ext cx="3616176" cy="271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Küsitluse koostamine</a:t>
            </a:r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dirty="0"/>
              <a:t>Koostasime Asuküla, Tanska ja Kiviküla elanikele 9 küsimusest koosneva </a:t>
            </a:r>
            <a:r>
              <a:rPr lang="et-EE" dirty="0"/>
              <a:t>küsimustiku</a:t>
            </a:r>
            <a:r>
              <a:rPr lang="et" dirty="0"/>
              <a:t>, et teada saada, millised valdkonnad valmistavad elanikele kõige rohkem muret ja millised on nende ideed elukeskkonna parandamiseks.</a:t>
            </a:r>
            <a:endParaRPr dirty="0"/>
          </a:p>
          <a:p>
            <a:pPr marL="0" lvl="0" indent="45720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 dirty="0"/>
              <a:t>Anette Kuldvee saatis uuringu meiliga Maire Vilbasele, kes edastas selle Asuküla paikkonna elanikele.</a:t>
            </a:r>
            <a:endParaRPr dirty="0"/>
          </a:p>
          <a:p>
            <a:pPr marL="0" lvl="0" indent="45720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t" dirty="0"/>
              <a:t>Küsitlusele vastas 27 inimest.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756</Words>
  <Application>Microsoft Office PowerPoint</Application>
  <PresentationFormat>On-screen Show (16:9)</PresentationFormat>
  <Paragraphs>176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Oswald</vt:lpstr>
      <vt:lpstr>Montserrat</vt:lpstr>
      <vt:lpstr>Times New Roman</vt:lpstr>
      <vt:lpstr>Arial</vt:lpstr>
      <vt:lpstr>Playfair Display</vt:lpstr>
      <vt:lpstr>Pop</vt:lpstr>
      <vt:lpstr>Meie ideed Asuküla, Tanska ja Kiviküla elukeskkonna parandamiseks</vt:lpstr>
      <vt:lpstr>Piirkond</vt:lpstr>
      <vt:lpstr>Asukoha ja looduse eripära</vt:lpstr>
      <vt:lpstr>Infrastruktuur</vt:lpstr>
      <vt:lpstr>Majandus</vt:lpstr>
      <vt:lpstr>Elanikkond</vt:lpstr>
      <vt:lpstr>Haapsalu linna arengukavas püstitatud eesmärgid</vt:lpstr>
      <vt:lpstr>Seltsitegevus</vt:lpstr>
      <vt:lpstr>Küsitluse koostamine</vt:lpstr>
      <vt:lpstr>Küsitlus</vt:lpstr>
      <vt:lpstr>Küsitlus</vt:lpstr>
      <vt:lpstr>Küsitlus </vt:lpstr>
      <vt:lpstr>Küsitluse järeldused</vt:lpstr>
      <vt:lpstr>Trendid </vt:lpstr>
      <vt:lpstr>Kellega teha koostööd?</vt:lpstr>
      <vt:lpstr>Järeldus</vt:lpstr>
      <vt:lpstr>Meie hullud ideed</vt:lpstr>
      <vt:lpstr>Tunnuslause ja logo</vt:lpstr>
      <vt:lpstr>2 in 1: toidupood ja kohvik </vt:lpstr>
      <vt:lpstr>Toidupood/kohvik  </vt:lpstr>
      <vt:lpstr>Toidupoe/kohviku plaan</vt:lpstr>
      <vt:lpstr>Kuppelmajutus</vt:lpstr>
      <vt:lpstr>Kuppelmajutus </vt:lpstr>
      <vt:lpstr>Täname kuulamast!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Meie ideed Asuküla, Tanska ja Kiviküla elukeskkonna parandamiseks</dc:title>
  <dc:creator>Tiina</dc:creator>
  <cp:lastModifiedBy>Tiina</cp:lastModifiedBy>
  <cp:revision>4</cp:revision>
  <dcterms:modified xsi:type="dcterms:W3CDTF">2018-12-04T07:34:14Z</dcterms:modified>
</cp:coreProperties>
</file>